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4260" r:id="rId5"/>
  </p:sldMasterIdLst>
  <p:notesMasterIdLst>
    <p:notesMasterId r:id="rId7"/>
  </p:notesMasterIdLst>
  <p:handoutMasterIdLst>
    <p:handoutMasterId r:id="rId8"/>
  </p:handoutMasterIdLst>
  <p:sldIdLst>
    <p:sldId id="214747545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eur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AFF"/>
    <a:srgbClr val="FFFFFF"/>
    <a:srgbClr val="D9413D"/>
    <a:srgbClr val="FDF6F1"/>
    <a:srgbClr val="E6EAEC"/>
    <a:srgbClr val="F7D2B9"/>
    <a:srgbClr val="BED2E0"/>
    <a:srgbClr val="91A7D1"/>
    <a:srgbClr val="2E5D74"/>
    <a:srgbClr val="174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F2E2EE-44EE-45B6-B2C0-E2990965FC6D}" v="1" dt="2024-08-21T14:10:37.069"/>
  </p1510:revLst>
</p1510:revInfo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7" autoAdjust="0"/>
    <p:restoredTop sz="88553" autoAdjust="0"/>
  </p:normalViewPr>
  <p:slideViewPr>
    <p:cSldViewPr snapToGrid="0" showGuides="1">
      <p:cViewPr varScale="1">
        <p:scale>
          <a:sx n="75" d="100"/>
          <a:sy n="75" d="100"/>
        </p:scale>
        <p:origin x="1109" y="53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15"/>
    </p:cViewPr>
  </p:sorterViewPr>
  <p:notesViewPr>
    <p:cSldViewPr snapToGrid="0">
      <p:cViewPr varScale="1">
        <p:scale>
          <a:sx n="116" d="100"/>
          <a:sy n="116" d="100"/>
        </p:scale>
        <p:origin x="4196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21/08/2024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288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E4C812-27C7-40DA-857A-1EC3C2BC1E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7559" y="2977054"/>
            <a:ext cx="4769324" cy="798420"/>
          </a:xfrm>
        </p:spPr>
        <p:txBody>
          <a:bodyPr anchor="b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presentation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45079B2-F2D3-5692-6268-8FD47FC601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1542" b="29164"/>
          <a:stretch/>
        </p:blipFill>
        <p:spPr>
          <a:xfrm>
            <a:off x="726926" y="392111"/>
            <a:ext cx="2395295" cy="86755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6EF8F3-8BE4-58AD-9410-D841277E4C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8188" y="3835659"/>
            <a:ext cx="4769224" cy="395288"/>
          </a:xfrm>
        </p:spPr>
        <p:txBody>
          <a:bodyPr/>
          <a:lstStyle>
            <a:lvl1pPr>
              <a:defRPr sz="2000" b="0">
                <a:solidFill>
                  <a:schemeClr val="tx2"/>
                </a:solidFill>
                <a:latin typeface="Overpass Light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66CEF25-86F5-7B3F-CEF3-47C35F2D12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8188" y="6235959"/>
            <a:ext cx="4769224" cy="229930"/>
          </a:xfrm>
        </p:spPr>
        <p:txBody>
          <a:bodyPr anchor="b" anchorCtr="0"/>
          <a:lstStyle>
            <a:lvl1pPr algn="l">
              <a:defRPr sz="1200" b="0">
                <a:solidFill>
                  <a:schemeClr val="tx2"/>
                </a:solidFill>
                <a:latin typeface="Overpass Light" pitchFamily="2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5927318-D2A1-B09C-A856-4214DF64A4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61520" y="392112"/>
            <a:ext cx="5738368" cy="6073777"/>
          </a:xfrm>
          <a:prstGeom prst="roundRect">
            <a:avLst>
              <a:gd name="adj" fmla="val 5433"/>
            </a:avLst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schemeClr val="accent5">
                <a:alpha val="14000"/>
              </a:schemeClr>
            </a:out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defRPr lang="en-US" b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9474FD3-1721-FF99-E59A-76834FE5744A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737558" y="6097833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rgbClr val="EF2637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918E8A-CB60-861E-4797-9537EB23E3EA}"/>
              </a:ext>
            </a:extLst>
          </p:cNvPr>
          <p:cNvSpPr txBox="1"/>
          <p:nvPr userDrawn="1"/>
        </p:nvSpPr>
        <p:spPr>
          <a:xfrm>
            <a:off x="738188" y="6584266"/>
            <a:ext cx="2899833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latin typeface="Overpass ExtraLight" pitchFamily="2" charset="0"/>
              </a:rPr>
              <a:t>Copyright Landmark global –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45186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- pictur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D3D0F-D0D5-FD23-2D42-6F67BACC6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749" y="6568163"/>
            <a:ext cx="288000" cy="180000"/>
          </a:xfrm>
          <a:prstGeom prst="rect">
            <a:avLst/>
          </a:prstGeom>
        </p:spPr>
        <p:txBody>
          <a:bodyPr/>
          <a:lstStyle/>
          <a:p>
            <a:pPr algn="l"/>
            <a:fld id="{24C8C45C-947F-4981-8B3F-4F32E973C901}" type="slidenum">
              <a:rPr lang="en-GB" smtClean="0"/>
              <a:pPr algn="l"/>
              <a:t>‹nr.›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275FBA-489C-5ADE-B86C-A8DF82756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525470"/>
            <a:ext cx="4896780" cy="525471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F759680-D5A9-88FA-25C5-7E08BA81ED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940513"/>
            <a:ext cx="4897000" cy="416501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2BBD62A-2B78-6254-1D44-2EC4BC482FF9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539750" y="1402660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rgbClr val="EF2637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E8B1B3B-9443-322A-0242-BA15AECF04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61520" y="392113"/>
            <a:ext cx="5738368" cy="5713412"/>
          </a:xfrm>
          <a:prstGeom prst="roundRect">
            <a:avLst>
              <a:gd name="adj" fmla="val 5433"/>
            </a:avLst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schemeClr val="accent5">
                <a:alpha val="14000"/>
              </a:schemeClr>
            </a:out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defRPr lang="en-US" b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D390A1A-454F-4A52-C1AD-5AEA4CA8FE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1063352"/>
            <a:ext cx="4896780" cy="296978"/>
          </a:xfrm>
        </p:spPr>
        <p:txBody>
          <a:bodyPr anchor="b" anchorCtr="0"/>
          <a:lstStyle>
            <a:lvl1pPr>
              <a:defRPr sz="2000" b="0">
                <a:solidFill>
                  <a:srgbClr val="FF0000"/>
                </a:solidFill>
                <a:latin typeface="Overpass Light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117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(subtitle)- smaller pictur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5DF7494-B59F-0EB1-934B-6C9508FC02A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112500" y="1443165"/>
            <a:ext cx="4680000" cy="4680000"/>
          </a:xfrm>
          <a:prstGeom prst="roundRect">
            <a:avLst>
              <a:gd name="adj" fmla="val 7069"/>
            </a:avLst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schemeClr val="accent5">
                <a:alpha val="14000"/>
              </a:schemeClr>
            </a:out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defRPr lang="en-US" b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D3D0F-D0D5-FD23-2D42-6F67BACC6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749" y="6568163"/>
            <a:ext cx="288000" cy="180000"/>
          </a:xfrm>
          <a:prstGeom prst="rect">
            <a:avLst/>
          </a:prstGeom>
        </p:spPr>
        <p:txBody>
          <a:bodyPr/>
          <a:lstStyle/>
          <a:p>
            <a:pPr algn="l"/>
            <a:fld id="{24C8C45C-947F-4981-8B3F-4F32E973C901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6F9197E-B23E-D9A8-B1ED-6071E1CD4F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670638"/>
            <a:ext cx="5812043" cy="1535861"/>
          </a:xfrm>
        </p:spPr>
        <p:txBody>
          <a:bodyPr/>
          <a:lstStyle>
            <a:lvl1pPr>
              <a:defRPr lang="en-US" sz="1600" b="0" kern="1200" dirty="0">
                <a:solidFill>
                  <a:schemeClr val="tx2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>
              <a:defRPr sz="1400">
                <a:latin typeface="Overpass Light" pitchFamily="2" charset="0"/>
              </a:defRPr>
            </a:lvl2pPr>
            <a:lvl3pPr marL="173038" indent="-173038">
              <a:buClr>
                <a:schemeClr val="accent2"/>
              </a:buClr>
              <a:tabLst/>
              <a:defRPr sz="1400">
                <a:latin typeface="Overpass Light" pitchFamily="2" charset="0"/>
              </a:defRPr>
            </a:lvl3pPr>
            <a:lvl4pPr marL="341313" indent="-153988">
              <a:buClr>
                <a:schemeClr val="accent2"/>
              </a:buClr>
              <a:tabLst/>
              <a:defRPr sz="1400">
                <a:latin typeface="Overpass Light" pitchFamily="2" charset="0"/>
              </a:defRPr>
            </a:lvl4pPr>
            <a:lvl5pPr marL="504825" indent="-149225">
              <a:buClr>
                <a:schemeClr val="accent2"/>
              </a:buClr>
              <a:defRPr sz="1400">
                <a:latin typeface="Overpass Light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 err="1"/>
              <a:t>Klikken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042B2ED-24EB-758B-D36E-7C136D8230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9749" y="3765199"/>
            <a:ext cx="5812043" cy="207711"/>
          </a:xfrm>
        </p:spPr>
        <p:txBody>
          <a:bodyPr/>
          <a:lstStyle>
            <a:lvl1pPr>
              <a:defRPr lang="en-US" sz="1600" b="0" kern="1200" dirty="0">
                <a:solidFill>
                  <a:schemeClr val="tx2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3pPr marL="173038" indent="-173038">
              <a:tabLst/>
              <a:defRPr/>
            </a:lvl3pPr>
            <a:lvl4pPr marL="341313" indent="-153988">
              <a:tabLst/>
              <a:defRPr/>
            </a:lvl4pPr>
            <a:lvl5pPr marL="504825" indent="-149225"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 err="1"/>
              <a:t>Klikken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BF9154A6-1151-78AB-014E-717963155C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2418" y="4216150"/>
            <a:ext cx="5346762" cy="1889375"/>
          </a:xfrm>
        </p:spPr>
        <p:txBody>
          <a:bodyPr numCol="2" spcCol="720000"/>
          <a:lstStyle>
            <a:lvl1pPr>
              <a:spcAft>
                <a:spcPts val="0"/>
              </a:spcAft>
              <a:defRPr sz="1400">
                <a:latin typeface="+mn-lt"/>
              </a:defRPr>
            </a:lvl1pPr>
            <a:lvl2pPr marL="177800" indent="-177800"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latin typeface="Overpass Light" pitchFamily="2" charset="0"/>
              </a:defRPr>
            </a:lvl2pPr>
            <a:lvl3pPr marL="290513" indent="-125413">
              <a:buClr>
                <a:schemeClr val="accent2"/>
              </a:buClr>
              <a:buFont typeface="Source Sans Pro" panose="020B0503030403020204" pitchFamily="34" charset="0"/>
              <a:buChar char="-"/>
              <a:defRPr sz="1400">
                <a:latin typeface="Overpass Light" pitchFamily="2" charset="0"/>
              </a:defRPr>
            </a:lvl3pPr>
            <a:lvl4pPr marL="398463" indent="-107950">
              <a:buClr>
                <a:schemeClr val="accent2"/>
              </a:buClr>
              <a:buFont typeface="Source Sans Pro" panose="020B0503030403020204" pitchFamily="34" charset="0"/>
              <a:buChar char="›"/>
              <a:defRPr sz="1400">
                <a:latin typeface="Overpass Light" pitchFamily="2" charset="0"/>
              </a:defRPr>
            </a:lvl4pPr>
            <a:lvl5pPr>
              <a:defRPr sz="1400">
                <a:latin typeface="Overpass Ligh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6A5890-23A6-39FE-1C8D-A4ADF7A53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525470"/>
            <a:ext cx="4896780" cy="525471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A80653CE-7DEB-AC2C-A04D-4F91CDA95E28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539750" y="1402660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rgbClr val="EF2637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D343622-DA15-AABE-0FB1-85CA03F9AB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1063352"/>
            <a:ext cx="4896780" cy="296978"/>
          </a:xfrm>
        </p:spPr>
        <p:txBody>
          <a:bodyPr anchor="b" anchorCtr="0"/>
          <a:lstStyle>
            <a:lvl1pPr>
              <a:defRPr sz="2000" b="0">
                <a:solidFill>
                  <a:srgbClr val="FF0000"/>
                </a:solidFill>
                <a:latin typeface="Overpass Light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8790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eft - big pictur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E8B1B3B-9443-322A-0242-BA15AECF04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61520" y="0"/>
            <a:ext cx="61304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vert="horz" lIns="0" tIns="0" rIns="0" bIns="0" rtlCol="0" anchor="ctr" anchorCtr="1">
            <a:noAutofit/>
          </a:bodyPr>
          <a:lstStyle>
            <a:lvl1pPr>
              <a:defRPr lang="en-US" b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D3D0F-D0D5-FD23-2D42-6F67BACC6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749" y="6568163"/>
            <a:ext cx="288000" cy="180000"/>
          </a:xfrm>
          <a:prstGeom prst="rect">
            <a:avLst/>
          </a:prstGeom>
        </p:spPr>
        <p:txBody>
          <a:bodyPr/>
          <a:lstStyle/>
          <a:p>
            <a:pPr algn="l"/>
            <a:fld id="{24C8C45C-947F-4981-8B3F-4F32E973C901}" type="slidenum">
              <a:rPr lang="en-GB" smtClean="0"/>
              <a:pPr algn="l"/>
              <a:t>‹nr.›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275FBA-489C-5ADE-B86C-A8DF82756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525470"/>
            <a:ext cx="4896780" cy="525471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F759680-D5A9-88FA-25C5-7E08BA81ED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940514"/>
            <a:ext cx="4897000" cy="39894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2BBD62A-2B78-6254-1D44-2EC4BC482FF9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539750" y="1402660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rgbClr val="EF2637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AEA0B-94D9-08A9-ACBF-77E50641BB0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759063" y="6251232"/>
            <a:ext cx="1044000" cy="363600"/>
          </a:xfrm>
        </p:spPr>
        <p:txBody>
          <a:bodyPr anchor="ctr" anchorCtr="1"/>
          <a:lstStyle>
            <a:lvl1pPr>
              <a:defRPr sz="900">
                <a:latin typeface="+mn-lt"/>
              </a:defRPr>
            </a:lvl1pPr>
          </a:lstStyle>
          <a:p>
            <a:r>
              <a:rPr lang="fr-BE" dirty="0"/>
              <a:t>logo</a:t>
            </a:r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E4C4024-59F2-7D40-A892-CCB389AC99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1063352"/>
            <a:ext cx="4896780" cy="296978"/>
          </a:xfrm>
        </p:spPr>
        <p:txBody>
          <a:bodyPr anchor="b" anchorCtr="0"/>
          <a:lstStyle>
            <a:lvl1pPr>
              <a:defRPr sz="2000" b="0">
                <a:solidFill>
                  <a:srgbClr val="FF0000"/>
                </a:solidFill>
                <a:latin typeface="Overpass Light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38C1E5-E1DE-A23E-7D62-D2CA1F22176F}"/>
              </a:ext>
            </a:extLst>
          </p:cNvPr>
          <p:cNvSpPr txBox="1"/>
          <p:nvPr userDrawn="1"/>
        </p:nvSpPr>
        <p:spPr>
          <a:xfrm>
            <a:off x="946864" y="6596965"/>
            <a:ext cx="287418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latin typeface="Overpass ExtraLight" pitchFamily="2" charset="0"/>
              </a:rPr>
              <a:t>Copyright Landmark global –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96041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 - big pictur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E8B1B3B-9443-322A-0242-BA15AECF04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7688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vert="horz" lIns="0" tIns="0" rIns="0" bIns="0" rtlCol="0" anchor="ctr" anchorCtr="1">
            <a:noAutofit/>
          </a:bodyPr>
          <a:lstStyle>
            <a:lvl1pPr>
              <a:defRPr lang="en-US" b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D3D0F-D0D5-FD23-2D42-6F67BACC6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749" y="6568163"/>
            <a:ext cx="288000" cy="180000"/>
          </a:xfrm>
          <a:prstGeom prst="rect">
            <a:avLst/>
          </a:prstGeom>
        </p:spPr>
        <p:txBody>
          <a:bodyPr/>
          <a:lstStyle/>
          <a:p>
            <a:pPr algn="l"/>
            <a:fld id="{24C8C45C-947F-4981-8B3F-4F32E973C901}" type="slidenum">
              <a:rPr lang="en-GB" smtClean="0"/>
              <a:pPr algn="l"/>
              <a:t>‹nr.›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275FBA-489C-5ADE-B86C-A8DF82756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564" y="525470"/>
            <a:ext cx="5519188" cy="525471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F759680-D5A9-88FA-25C5-7E08BA81ED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91564" y="1940514"/>
            <a:ext cx="5519436" cy="39894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2BBD62A-2B78-6254-1D44-2EC4BC482FF9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6291564" y="1402660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rgbClr val="EF2637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E4C4024-59F2-7D40-A892-CCB389AC99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1564" y="1063352"/>
            <a:ext cx="5519188" cy="296978"/>
          </a:xfrm>
        </p:spPr>
        <p:txBody>
          <a:bodyPr anchor="b" anchorCtr="0"/>
          <a:lstStyle>
            <a:lvl1pPr>
              <a:defRPr sz="2000" b="0">
                <a:solidFill>
                  <a:srgbClr val="FF0000"/>
                </a:solidFill>
                <a:latin typeface="Overpass Light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F37661-BA66-8CDC-AF51-F37A360BC354}"/>
              </a:ext>
            </a:extLst>
          </p:cNvPr>
          <p:cNvSpPr txBox="1"/>
          <p:nvPr userDrawn="1"/>
        </p:nvSpPr>
        <p:spPr>
          <a:xfrm>
            <a:off x="6291564" y="6596965"/>
            <a:ext cx="287418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latin typeface="Overpass ExtraLight" pitchFamily="2" charset="0"/>
              </a:rPr>
              <a:t>Copyright Landmark global –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64048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right - big pictur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E8B1B3B-9443-322A-0242-BA15AECF04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7688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vert="horz" lIns="0" tIns="0" rIns="0" bIns="0" rtlCol="0" anchor="ctr" anchorCtr="1">
            <a:noAutofit/>
          </a:bodyPr>
          <a:lstStyle>
            <a:lvl1pPr>
              <a:defRPr lang="en-US" b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D3D0F-D0D5-FD23-2D42-6F67BACC6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749" y="6568163"/>
            <a:ext cx="288000" cy="180000"/>
          </a:xfrm>
          <a:prstGeom prst="rect">
            <a:avLst/>
          </a:prstGeom>
        </p:spPr>
        <p:txBody>
          <a:bodyPr/>
          <a:lstStyle/>
          <a:p>
            <a:pPr algn="l"/>
            <a:fld id="{24C8C45C-947F-4981-8B3F-4F32E973C901}" type="slidenum">
              <a:rPr lang="en-GB" smtClean="0"/>
              <a:pPr algn="l"/>
              <a:t>‹nr.›</a:t>
            </a:fld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F37661-BA66-8CDC-AF51-F37A360BC354}"/>
              </a:ext>
            </a:extLst>
          </p:cNvPr>
          <p:cNvSpPr txBox="1"/>
          <p:nvPr userDrawn="1"/>
        </p:nvSpPr>
        <p:spPr>
          <a:xfrm>
            <a:off x="6291564" y="6596965"/>
            <a:ext cx="287418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latin typeface="Overpass ExtraLight" pitchFamily="2" charset="0"/>
              </a:rPr>
              <a:t>Copyright Landmark global – Proprietary and confidential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16FD94C-36CC-164B-48DF-FC7446FCA9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564" y="1920085"/>
            <a:ext cx="4200081" cy="3017830"/>
          </a:xfrm>
        </p:spPr>
        <p:txBody>
          <a:bodyPr anchor="ctr" anchorCtr="0"/>
          <a:lstStyle>
            <a:lvl1pPr>
              <a:defRPr sz="4000">
                <a:latin typeface="Overpass Light" pitchFamily="2" charset="0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97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AFC012-DF13-41F7-BAD9-94A74E8C794C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35588" y="1668434"/>
            <a:ext cx="2702732" cy="4437091"/>
          </a:xfrm>
          <a:prstGeom prst="roundRect">
            <a:avLst>
              <a:gd name="adj" fmla="val 489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accent5">
                <a:alpha val="21000"/>
              </a:schemeClr>
            </a:outerShdw>
          </a:effectLst>
        </p:spPr>
        <p:txBody>
          <a:bodyPr lIns="108000" tIns="144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697864-81F7-4672-BEFA-95D718CF5A8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539749" y="6568163"/>
            <a:ext cx="288000" cy="180000"/>
          </a:xfrm>
          <a:prstGeom prst="rect">
            <a:avLst/>
          </a:prstGeom>
        </p:spPr>
        <p:txBody>
          <a:bodyPr/>
          <a:lstStyle/>
          <a:p>
            <a:pPr algn="l"/>
            <a:fld id="{24C8C45C-947F-4981-8B3F-4F32E973C901}" type="slidenum">
              <a:rPr lang="en-GB" smtClean="0"/>
              <a:pPr algn="l"/>
              <a:t>‹nr.›</a:t>
            </a:fld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751D570-48B8-EB06-A2F0-2803E6C9C7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96323" y="1668434"/>
            <a:ext cx="2702732" cy="4437091"/>
          </a:xfrm>
          <a:prstGeom prst="roundRect">
            <a:avLst>
              <a:gd name="adj" fmla="val 489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accent5">
                <a:alpha val="21000"/>
              </a:schemeClr>
            </a:outerShdw>
          </a:effectLst>
        </p:spPr>
        <p:txBody>
          <a:bodyPr lIns="108000" tIns="144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204A79B4-4F9A-F924-DD3A-B234185939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25470"/>
            <a:ext cx="11112001" cy="525471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4 columns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12716CB-8E56-DC6B-1B90-1953C0F9C59D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539749" y="1402660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rgbClr val="EF2637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F679B71-5FD4-0B85-5699-4F4FDF3B27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9750" y="1063352"/>
            <a:ext cx="11112500" cy="296978"/>
          </a:xfrm>
        </p:spPr>
        <p:txBody>
          <a:bodyPr anchor="b" anchorCtr="0"/>
          <a:lstStyle>
            <a:lvl1pPr>
              <a:defRPr sz="2000" b="0">
                <a:solidFill>
                  <a:srgbClr val="FF0000"/>
                </a:solidFill>
                <a:latin typeface="Overpass Light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080B5BB-FFC0-46FE-0D13-8635ADDEE6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7058" y="1668434"/>
            <a:ext cx="2702732" cy="4437091"/>
          </a:xfrm>
          <a:prstGeom prst="roundRect">
            <a:avLst>
              <a:gd name="adj" fmla="val 489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accent5">
                <a:alpha val="21000"/>
              </a:schemeClr>
            </a:outerShdw>
          </a:effectLst>
        </p:spPr>
        <p:txBody>
          <a:bodyPr lIns="108000" tIns="144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7AD5EC4-FC96-60E8-1D47-E835F6D4368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7793" y="1668434"/>
            <a:ext cx="2702732" cy="4437091"/>
          </a:xfrm>
          <a:prstGeom prst="roundRect">
            <a:avLst>
              <a:gd name="adj" fmla="val 489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accent5">
                <a:alpha val="21000"/>
              </a:schemeClr>
            </a:outerShdw>
          </a:effectLst>
        </p:spPr>
        <p:txBody>
          <a:bodyPr lIns="108000" tIns="144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57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CF684F1-8329-1707-CA53-3FC55D56673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9750" y="1584683"/>
            <a:ext cx="3604511" cy="4520841"/>
          </a:xfrm>
          <a:prstGeom prst="roundRect">
            <a:avLst>
              <a:gd name="adj" fmla="val 7676"/>
            </a:avLst>
          </a:prstGeom>
          <a:solidFill>
            <a:srgbClr val="F1FAFF"/>
          </a:solidFill>
        </p:spPr>
        <p:txBody>
          <a:bodyPr lIns="72000" tIns="1080000" rIns="72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D3D0F-D0D5-FD23-2D42-6F67BACC6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749" y="6568163"/>
            <a:ext cx="288000" cy="180000"/>
          </a:xfrm>
          <a:prstGeom prst="rect">
            <a:avLst/>
          </a:prstGeom>
        </p:spPr>
        <p:txBody>
          <a:bodyPr/>
          <a:lstStyle/>
          <a:p>
            <a:pPr algn="l"/>
            <a:fld id="{24C8C45C-947F-4981-8B3F-4F32E973C901}" type="slidenum">
              <a:rPr lang="en-GB" smtClean="0"/>
              <a:pPr algn="l"/>
              <a:t>‹nr.›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DF6BCC-564F-7869-C65A-AC6D5CED2EA0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539750" y="1402660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rgbClr val="EF2637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DA255CCA-D7F3-9095-648E-E515AF4F266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78347" y="1584683"/>
            <a:ext cx="3604511" cy="4520841"/>
          </a:xfrm>
          <a:prstGeom prst="roundRect">
            <a:avLst>
              <a:gd name="adj" fmla="val 7676"/>
            </a:avLst>
          </a:prstGeom>
          <a:solidFill>
            <a:srgbClr val="F1FAFF"/>
          </a:solidFill>
        </p:spPr>
        <p:txBody>
          <a:bodyPr lIns="72000" tIns="1080000" rIns="72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618BBF32-DD0F-7537-6BB5-817FA1CB8B5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216945" y="1584683"/>
            <a:ext cx="3604511" cy="4520841"/>
          </a:xfrm>
          <a:prstGeom prst="roundRect">
            <a:avLst>
              <a:gd name="adj" fmla="val 7676"/>
            </a:avLst>
          </a:prstGeom>
          <a:solidFill>
            <a:srgbClr val="F1FAFF"/>
          </a:solidFill>
        </p:spPr>
        <p:txBody>
          <a:bodyPr lIns="72000" tIns="1080000" rIns="72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431A71-DFC1-D8A2-FB60-B1D32820B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3 columns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B58C4CD-8A2E-87D3-B383-376B9010EB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1063352"/>
            <a:ext cx="11112500" cy="296978"/>
          </a:xfrm>
        </p:spPr>
        <p:txBody>
          <a:bodyPr anchor="b" anchorCtr="0"/>
          <a:lstStyle>
            <a:lvl1pPr>
              <a:defRPr sz="2000" b="0">
                <a:solidFill>
                  <a:srgbClr val="FF0000"/>
                </a:solidFill>
                <a:latin typeface="Overpass Light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0222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D3D0F-D0D5-FD23-2D42-6F67BACC6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749" y="6568163"/>
            <a:ext cx="288000" cy="180000"/>
          </a:xfrm>
          <a:prstGeom prst="rect">
            <a:avLst/>
          </a:prstGeom>
        </p:spPr>
        <p:txBody>
          <a:bodyPr/>
          <a:lstStyle/>
          <a:p>
            <a:pPr algn="l"/>
            <a:fld id="{24C8C45C-947F-4981-8B3F-4F32E973C901}" type="slidenum">
              <a:rPr lang="en-GB" smtClean="0"/>
              <a:pPr algn="l"/>
              <a:t>‹nr.›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DF6BCC-564F-7869-C65A-AC6D5CED2EA0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539750" y="1402660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rgbClr val="EF2637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D0BF9C-C7A8-B2D4-8BBB-16BC888E12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6 columns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3CDF621-BE9B-D691-7B55-14E069E838A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39750" y="1584683"/>
            <a:ext cx="3668145" cy="2193821"/>
          </a:xfrm>
          <a:prstGeom prst="roundRect">
            <a:avLst>
              <a:gd name="adj" fmla="val 7002"/>
            </a:avLst>
          </a:prstGeom>
          <a:solidFill>
            <a:srgbClr val="F1FAFF"/>
          </a:solidFill>
        </p:spPr>
        <p:txBody>
          <a:bodyPr lIns="720000" tIns="288000" rIns="72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54807485-ED74-97A1-4F19-20645D7C476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39750" y="3913213"/>
            <a:ext cx="3668145" cy="2193821"/>
          </a:xfrm>
          <a:prstGeom prst="roundRect">
            <a:avLst>
              <a:gd name="adj" fmla="val 7002"/>
            </a:avLst>
          </a:prstGeom>
          <a:solidFill>
            <a:srgbClr val="F1FAFF"/>
          </a:solidFill>
        </p:spPr>
        <p:txBody>
          <a:bodyPr lIns="720000" tIns="288000" rIns="72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C5967D28-CC50-C086-9749-1B1ABC36799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42164" y="1584683"/>
            <a:ext cx="3668145" cy="2193821"/>
          </a:xfrm>
          <a:prstGeom prst="roundRect">
            <a:avLst>
              <a:gd name="adj" fmla="val 7002"/>
            </a:avLst>
          </a:prstGeom>
          <a:solidFill>
            <a:srgbClr val="F1FAFF"/>
          </a:solidFill>
        </p:spPr>
        <p:txBody>
          <a:bodyPr lIns="720000" tIns="288000" rIns="72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189C677-2362-7258-2ADA-36A6C361500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342164" y="3913213"/>
            <a:ext cx="3668145" cy="2193821"/>
          </a:xfrm>
          <a:prstGeom prst="roundRect">
            <a:avLst>
              <a:gd name="adj" fmla="val 7002"/>
            </a:avLst>
          </a:prstGeom>
          <a:solidFill>
            <a:srgbClr val="F1FAFF"/>
          </a:solidFill>
        </p:spPr>
        <p:txBody>
          <a:bodyPr lIns="720000" tIns="288000" rIns="72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914490AB-BFC1-3836-C190-7B4E94591E9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144578" y="1584683"/>
            <a:ext cx="3668145" cy="2193821"/>
          </a:xfrm>
          <a:prstGeom prst="roundRect">
            <a:avLst>
              <a:gd name="adj" fmla="val 7002"/>
            </a:avLst>
          </a:prstGeom>
          <a:solidFill>
            <a:srgbClr val="F1FAFF"/>
          </a:solidFill>
        </p:spPr>
        <p:txBody>
          <a:bodyPr lIns="720000" tIns="288000" rIns="72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3D37217-1039-4F77-AAE3-63F4A50BB8F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144578" y="3913213"/>
            <a:ext cx="3668145" cy="2193821"/>
          </a:xfrm>
          <a:prstGeom prst="roundRect">
            <a:avLst>
              <a:gd name="adj" fmla="val 7002"/>
            </a:avLst>
          </a:prstGeom>
          <a:solidFill>
            <a:srgbClr val="F1FAFF"/>
          </a:solidFill>
        </p:spPr>
        <p:txBody>
          <a:bodyPr lIns="720000" tIns="288000" rIns="72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62EBD0D-9260-909E-AE49-5976DFAF6B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1063352"/>
            <a:ext cx="11112500" cy="296978"/>
          </a:xfrm>
        </p:spPr>
        <p:txBody>
          <a:bodyPr anchor="b" anchorCtr="0"/>
          <a:lstStyle>
            <a:lvl1pPr>
              <a:defRPr sz="2000" b="0">
                <a:solidFill>
                  <a:srgbClr val="FF0000"/>
                </a:solidFill>
                <a:latin typeface="Overpass Light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1072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94E0851-705B-055B-3D17-0AEB366CFC6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539750" y="1376363"/>
            <a:ext cx="3708400" cy="2843945"/>
          </a:xfrm>
          <a:solidFill>
            <a:schemeClr val="bg1">
              <a:lumMod val="95000"/>
            </a:schemeClr>
          </a:solidFill>
          <a:effectLst/>
        </p:spPr>
        <p:txBody>
          <a:bodyPr vert="horz" lIns="0" tIns="0" rIns="0" bIns="0" rtlCol="0" anchor="ctr" anchorCtr="1">
            <a:noAutofit/>
          </a:bodyPr>
          <a:lstStyle>
            <a:lvl1pPr>
              <a:defRPr lang="en-US" b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EB1F8456-1E21-E119-BE22-578933BB2B25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4319629" y="1376363"/>
            <a:ext cx="3708400" cy="2843945"/>
          </a:xfrm>
          <a:solidFill>
            <a:schemeClr val="bg1">
              <a:lumMod val="95000"/>
            </a:schemeClr>
          </a:solidFill>
          <a:effectLst/>
        </p:spPr>
        <p:txBody>
          <a:bodyPr vert="horz" lIns="0" tIns="0" rIns="0" bIns="0" rtlCol="0" anchor="ctr" anchorCtr="1">
            <a:noAutofit/>
          </a:bodyPr>
          <a:lstStyle>
            <a:lvl1pPr>
              <a:defRPr lang="en-US" b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1992898-2E1A-0011-D7E3-3A03F5A8158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00185" y="1376363"/>
            <a:ext cx="3708400" cy="2843945"/>
          </a:xfrm>
          <a:solidFill>
            <a:schemeClr val="bg1">
              <a:lumMod val="95000"/>
            </a:schemeClr>
          </a:solidFill>
          <a:effectLst/>
        </p:spPr>
        <p:txBody>
          <a:bodyPr vert="horz" lIns="0" tIns="0" rIns="0" bIns="0" rtlCol="0" anchor="ctr" anchorCtr="1">
            <a:noAutofit/>
          </a:bodyPr>
          <a:lstStyle>
            <a:lvl1pPr>
              <a:defRPr lang="en-US" b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697864-81F7-4672-BEFA-95D718CF5A8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539749" y="6568163"/>
            <a:ext cx="288000" cy="180000"/>
          </a:xfrm>
          <a:prstGeom prst="rect">
            <a:avLst/>
          </a:prstGeom>
        </p:spPr>
        <p:txBody>
          <a:bodyPr/>
          <a:lstStyle/>
          <a:p>
            <a:pPr algn="l"/>
            <a:fld id="{24C8C45C-947F-4981-8B3F-4F32E973C901}" type="slidenum">
              <a:rPr lang="en-GB" smtClean="0"/>
              <a:pPr algn="l"/>
              <a:t>‹nr.›</a:t>
            </a:fld>
            <a:endParaRPr lang="en-GB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204A79B4-4F9A-F924-DD3A-B234185939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25470"/>
            <a:ext cx="11112001" cy="52547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Bullet slide 3 pictures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7146A3-05D6-8D7A-25D7-D9D93835F7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4451350"/>
            <a:ext cx="3633925" cy="1589088"/>
          </a:xfrm>
        </p:spPr>
        <p:txBody>
          <a:bodyPr/>
          <a:lstStyle>
            <a:lvl1pPr>
              <a:defRPr sz="1400" u="sng"/>
            </a:lvl1pPr>
          </a:lstStyle>
          <a:p>
            <a:pPr lvl="0"/>
            <a:r>
              <a:rPr lang="en-US" dirty="0"/>
              <a:t>Article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4B076976-E35D-7761-DDFD-0AC5254FC0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9629" y="4451350"/>
            <a:ext cx="3633925" cy="1589088"/>
          </a:xfrm>
        </p:spPr>
        <p:txBody>
          <a:bodyPr/>
          <a:lstStyle>
            <a:lvl1pPr>
              <a:defRPr sz="1400" u="sng"/>
            </a:lvl1pPr>
          </a:lstStyle>
          <a:p>
            <a:pPr lvl="0"/>
            <a:r>
              <a:rPr lang="en-US" dirty="0"/>
              <a:t>Article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E4C7FDE1-1CD1-79D2-3751-07A2DB65BC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00185" y="4451350"/>
            <a:ext cx="3633925" cy="1589088"/>
          </a:xfrm>
        </p:spPr>
        <p:txBody>
          <a:bodyPr/>
          <a:lstStyle>
            <a:lvl1pPr>
              <a:defRPr sz="1400" u="sng"/>
            </a:lvl1pPr>
          </a:lstStyle>
          <a:p>
            <a:pPr lvl="0"/>
            <a:r>
              <a:rPr lang="en-US" dirty="0"/>
              <a:t>Article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487E68A-9E71-0757-22A2-F7D11C0D898C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39749" y="1050013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rgbClr val="EF2637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222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de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FC13AD-7BDD-C31C-4ED5-1DB563A567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99085" y="562708"/>
            <a:ext cx="2643896" cy="5593976"/>
          </a:xfrm>
          <a:prstGeom prst="roundRect">
            <a:avLst>
              <a:gd name="adj" fmla="val 8454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vert="horz" lIns="0" tIns="0" rIns="0" bIns="0" rtlCol="0" anchor="ctr" anchorCtr="1">
            <a:noAutofit/>
          </a:bodyPr>
          <a:lstStyle>
            <a:lvl1pPr>
              <a:defRPr lang="en-US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D3D0F-D0D5-FD23-2D42-6F67BACC6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749" y="6568163"/>
            <a:ext cx="288000" cy="180000"/>
          </a:xfrm>
          <a:prstGeom prst="rect">
            <a:avLst/>
          </a:prstGeom>
        </p:spPr>
        <p:txBody>
          <a:bodyPr/>
          <a:lstStyle/>
          <a:p>
            <a:pPr algn="l"/>
            <a:fld id="{24C8C45C-947F-4981-8B3F-4F32E973C901}" type="slidenum">
              <a:rPr lang="en-GB" smtClean="0"/>
              <a:pPr algn="l"/>
              <a:t>‹nr.›</a:t>
            </a:fld>
            <a:endParaRPr lang="en-GB" dirty="0"/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3B36BDF8-5AB7-E9FF-AEF5-AC3BA044ED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1790" y="1853626"/>
            <a:ext cx="3576959" cy="88543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Mobile device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8173428-7261-EC81-4333-55A1F3D895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1629" y="3273762"/>
            <a:ext cx="3577120" cy="136953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1C42C435-CC64-F28C-D8E3-03DCD53F948D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6419128" y="3087343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rgbClr val="EF2637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0390D96-FDFF-5861-B081-09A379EA4C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1628" y="2754067"/>
            <a:ext cx="3576959" cy="296978"/>
          </a:xfrm>
        </p:spPr>
        <p:txBody>
          <a:bodyPr anchor="b" anchorCtr="0"/>
          <a:lstStyle>
            <a:lvl1pPr>
              <a:defRPr sz="2000" b="0">
                <a:solidFill>
                  <a:srgbClr val="FF0000"/>
                </a:solidFill>
                <a:latin typeface="Overpass Light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5936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illustr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E4C812-27C7-40DA-857A-1EC3C2BC1E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7559" y="2977054"/>
            <a:ext cx="4769324" cy="798420"/>
          </a:xfrm>
        </p:spPr>
        <p:txBody>
          <a:bodyPr anchor="b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presentation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6EF8F3-8BE4-58AD-9410-D841277E4C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8188" y="3835659"/>
            <a:ext cx="4769224" cy="395288"/>
          </a:xfrm>
        </p:spPr>
        <p:txBody>
          <a:bodyPr/>
          <a:lstStyle>
            <a:lvl1pPr>
              <a:defRPr sz="2000" b="0">
                <a:solidFill>
                  <a:schemeClr val="tx2"/>
                </a:solidFill>
                <a:latin typeface="Overpass Light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66CEF25-86F5-7B3F-CEF3-47C35F2D12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8188" y="6235959"/>
            <a:ext cx="4769224" cy="229930"/>
          </a:xfrm>
        </p:spPr>
        <p:txBody>
          <a:bodyPr anchor="b" anchorCtr="0"/>
          <a:lstStyle>
            <a:lvl1pPr>
              <a:defRPr sz="1200" b="0">
                <a:solidFill>
                  <a:schemeClr val="tx2"/>
                </a:solidFill>
                <a:latin typeface="Overpass Light" pitchFamily="2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9474FD3-1721-FF99-E59A-76834FE5744A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737558" y="6097833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rgbClr val="EF2637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FDB1A5-46EF-9C4C-A3F2-72E89B892DD4}"/>
              </a:ext>
            </a:extLst>
          </p:cNvPr>
          <p:cNvSpPr txBox="1"/>
          <p:nvPr userDrawn="1"/>
        </p:nvSpPr>
        <p:spPr>
          <a:xfrm>
            <a:off x="738188" y="6584266"/>
            <a:ext cx="2899833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latin typeface="Overpass ExtraLight" pitchFamily="2" charset="0"/>
              </a:rPr>
              <a:t>Copyright Landmark global – Proprietary and confidential</a:t>
            </a:r>
          </a:p>
        </p:txBody>
      </p:sp>
      <p:pic>
        <p:nvPicPr>
          <p:cNvPr id="3" name="Picture 2" descr="A picture containing book, vector graphics&#10;&#10;Description automatically generated">
            <a:extLst>
              <a:ext uri="{FF2B5EF4-FFF2-40B4-BE49-F238E27FC236}">
                <a16:creationId xmlns:a16="http://schemas.microsoft.com/office/drawing/2014/main" id="{661E52DD-5720-5A1D-797B-A843F6AC9A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62" y="669080"/>
            <a:ext cx="5518800" cy="5518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56CF1F-A716-0B00-E59E-74CA94D267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31542" b="29164"/>
          <a:stretch/>
        </p:blipFill>
        <p:spPr>
          <a:xfrm>
            <a:off x="726926" y="392111"/>
            <a:ext cx="2395295" cy="86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5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de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FC13AD-7BDD-C31C-4ED5-1DB563A567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41966" y="1857764"/>
            <a:ext cx="5638686" cy="3458523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vert="horz" lIns="0" tIns="0" rIns="0" bIns="0" rtlCol="0" anchor="ctr" anchorCtr="1">
            <a:noAutofit/>
          </a:bodyPr>
          <a:lstStyle>
            <a:lvl1pPr>
              <a:defRPr lang="en-US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D3D0F-D0D5-FD23-2D42-6F67BACC6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749" y="6568163"/>
            <a:ext cx="288000" cy="180000"/>
          </a:xfrm>
          <a:prstGeom prst="rect">
            <a:avLst/>
          </a:prstGeom>
        </p:spPr>
        <p:txBody>
          <a:bodyPr/>
          <a:lstStyle/>
          <a:p>
            <a:pPr algn="l"/>
            <a:fld id="{24C8C45C-947F-4981-8B3F-4F32E973C901}" type="slidenum">
              <a:rPr lang="en-GB" smtClean="0"/>
              <a:pPr algn="l"/>
              <a:t>‹nr.›</a:t>
            </a:fld>
            <a:endParaRPr lang="en-GB" dirty="0"/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3B36BDF8-5AB7-E9FF-AEF5-AC3BA044ED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09685" y="1853627"/>
            <a:ext cx="3576959" cy="885439"/>
          </a:xfrm>
        </p:spPr>
        <p:txBody>
          <a:bodyPr/>
          <a:lstStyle/>
          <a:p>
            <a:r>
              <a:rPr lang="en-US" dirty="0"/>
              <a:t>Laptop device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619641A-6A09-1122-7677-24FED26779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09435" y="3273762"/>
            <a:ext cx="3577120" cy="136953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688195C-0A74-80E2-D085-53C22458175F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7796934" y="3087343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rgbClr val="EF2637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9AB87CB-1731-31CE-7C4E-14910E98614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09685" y="2754067"/>
            <a:ext cx="3576959" cy="296978"/>
          </a:xfrm>
        </p:spPr>
        <p:txBody>
          <a:bodyPr anchor="b" anchorCtr="0"/>
          <a:lstStyle>
            <a:lvl1pPr>
              <a:defRPr sz="2000" b="0">
                <a:solidFill>
                  <a:srgbClr val="FF0000"/>
                </a:solidFill>
                <a:latin typeface="Overpass Light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77421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D3D0F-D0D5-FD23-2D42-6F67BACC6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749" y="6568163"/>
            <a:ext cx="288000" cy="180000"/>
          </a:xfrm>
          <a:prstGeom prst="rect">
            <a:avLst/>
          </a:prstGeom>
        </p:spPr>
        <p:txBody>
          <a:bodyPr/>
          <a:lstStyle/>
          <a:p>
            <a:pPr algn="l"/>
            <a:fld id="{24C8C45C-947F-4981-8B3F-4F32E973C901}" type="slidenum">
              <a:rPr lang="en-GB" smtClean="0"/>
              <a:pPr algn="l"/>
              <a:t>‹nr.›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60F4C7-18E9-FFBF-AEBD-7717FFC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1" y="5073598"/>
            <a:ext cx="3059924" cy="136953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C65A3BC-914A-D986-461E-60FE05F47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3632776"/>
            <a:ext cx="3059786" cy="88957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92929DD-2ABF-4BEF-1CAE-35296C886A63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539750" y="4903033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rgbClr val="EF2637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F3542FD-D14E-FB5C-3150-7EA9877CF5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9752" y="4522352"/>
            <a:ext cx="3059786" cy="296978"/>
          </a:xfrm>
        </p:spPr>
        <p:txBody>
          <a:bodyPr anchor="b" anchorCtr="0"/>
          <a:lstStyle>
            <a:lvl1pPr>
              <a:defRPr sz="2000" b="0">
                <a:solidFill>
                  <a:srgbClr val="FF0000"/>
                </a:solidFill>
                <a:latin typeface="Overpass Light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4059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393EC617-F107-F91D-3C54-EC6E596EA0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749" y="6568163"/>
            <a:ext cx="288000" cy="180000"/>
          </a:xfrm>
          <a:prstGeom prst="rect">
            <a:avLst/>
          </a:prstGeom>
        </p:spPr>
        <p:txBody>
          <a:bodyPr/>
          <a:lstStyle/>
          <a:p>
            <a:pPr algn="l"/>
            <a:fld id="{24C8C45C-947F-4981-8B3F-4F32E973C901}" type="slidenum">
              <a:rPr lang="en-GB" smtClean="0"/>
              <a:pPr algn="l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85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eft (subtitle) - smaller pictur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5DF7494-B59F-0EB1-934B-6C9508FC02A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112500" y="1443165"/>
            <a:ext cx="4680000" cy="4680000"/>
          </a:xfrm>
          <a:prstGeom prst="roundRect">
            <a:avLst>
              <a:gd name="adj" fmla="val 7069"/>
            </a:avLst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schemeClr val="accent5">
                <a:alpha val="14000"/>
              </a:schemeClr>
            </a:out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defRPr lang="en-US" b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D3D0F-D0D5-FD23-2D42-6F67BACC6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749" y="6568163"/>
            <a:ext cx="288000" cy="180000"/>
          </a:xfrm>
          <a:prstGeom prst="rect">
            <a:avLst/>
          </a:prstGeom>
        </p:spPr>
        <p:txBody>
          <a:bodyPr/>
          <a:lstStyle/>
          <a:p>
            <a:pPr algn="l"/>
            <a:fld id="{24C8C45C-947F-4981-8B3F-4F32E973C901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275FBA-489C-5ADE-B86C-A8DF82756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525470"/>
            <a:ext cx="4896780" cy="5254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2BBD62A-2B78-6254-1D44-2EC4BC482FF9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539750" y="1402660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rgbClr val="EF2637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/>
              <a:t>.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D390A1A-454F-4A52-C1AD-5AEA4CA8FE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1063352"/>
            <a:ext cx="4896780" cy="296978"/>
          </a:xfrm>
        </p:spPr>
        <p:txBody>
          <a:bodyPr anchor="b" anchorCtr="0"/>
          <a:lstStyle>
            <a:lvl1pPr>
              <a:defRPr sz="2000" b="0">
                <a:solidFill>
                  <a:srgbClr val="FF0000"/>
                </a:solidFill>
                <a:latin typeface="Overpass Light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1BB403-1EBF-E249-0061-5BDBE81A56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670638"/>
            <a:ext cx="4896780" cy="1535861"/>
          </a:xfrm>
        </p:spPr>
        <p:txBody>
          <a:bodyPr/>
          <a:lstStyle>
            <a:lvl1pPr>
              <a:defRPr lang="en-US" sz="1600" b="0" kern="1200" dirty="0">
                <a:solidFill>
                  <a:schemeClr val="tx2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3pPr marL="173038" indent="-173038">
              <a:tabLst/>
              <a:defRPr/>
            </a:lvl3pPr>
            <a:lvl4pPr marL="341313" indent="-153988">
              <a:tabLst/>
              <a:defRPr/>
            </a:lvl4pPr>
            <a:lvl5pPr marL="504825" indent="-149225"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 err="1"/>
              <a:t>Klikken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3A04C09C-806C-E85B-1854-C795E683E0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9749" y="3765199"/>
            <a:ext cx="5812043" cy="207711"/>
          </a:xfrm>
        </p:spPr>
        <p:txBody>
          <a:bodyPr/>
          <a:lstStyle>
            <a:lvl1pPr>
              <a:defRPr lang="en-US" sz="1600" b="0" kern="1200" dirty="0">
                <a:solidFill>
                  <a:schemeClr val="tx2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3pPr marL="173038" indent="-173038">
              <a:tabLst/>
              <a:defRPr/>
            </a:lvl3pPr>
            <a:lvl4pPr marL="341313" indent="-153988">
              <a:tabLst/>
              <a:defRPr/>
            </a:lvl4pPr>
            <a:lvl5pPr marL="504825" indent="-149225"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 err="1"/>
              <a:t>Klikken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791ADFC6-41AB-53CE-624A-80A131F46E9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2418" y="4216150"/>
            <a:ext cx="5346762" cy="1889375"/>
          </a:xfrm>
        </p:spPr>
        <p:txBody>
          <a:bodyPr numCol="2" spcCol="720000"/>
          <a:lstStyle>
            <a:lvl1pPr>
              <a:spcAft>
                <a:spcPts val="0"/>
              </a:spcAft>
              <a:defRPr sz="140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640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columns - pictures on t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697864-81F7-4672-BEFA-95D718CF5A8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539749" y="6568163"/>
            <a:ext cx="288000" cy="180000"/>
          </a:xfrm>
          <a:prstGeom prst="rect">
            <a:avLst/>
          </a:prstGeom>
        </p:spPr>
        <p:txBody>
          <a:bodyPr/>
          <a:lstStyle/>
          <a:p>
            <a:pPr algn="l"/>
            <a:fld id="{24C8C45C-947F-4981-8B3F-4F32E973C901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204A79B4-4F9A-F924-DD3A-B234185939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25470"/>
            <a:ext cx="11112001" cy="52547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4 columns – Pictures on top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E9E56AD-DC5F-4B12-8827-487CC07A7F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1584684"/>
            <a:ext cx="2698320" cy="4520842"/>
          </a:xfrm>
          <a:prstGeom prst="roundRect">
            <a:avLst>
              <a:gd name="adj" fmla="val 11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91A7D1">
                <a:alpha val="20784"/>
              </a:srgbClr>
            </a:outerShdw>
          </a:effectLst>
        </p:spPr>
        <p:txBody>
          <a:bodyPr lIns="108000" tIns="2016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0" kern="1200" dirty="0">
                <a:solidFill>
                  <a:schemeClr val="tx2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2pPr>
            <a:lvl3pPr marL="134938" marR="0" indent="-1349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268288" marR="0" indent="-1222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Source Sans Pro" panose="020B0503030403020204" pitchFamily="34" charset="0"/>
              <a:buChar char="-"/>
              <a:tabLst/>
              <a:defRPr sz="1400"/>
            </a:lvl4pPr>
            <a:lvl5pPr marL="406400" marR="0" indent="-1127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›"/>
              <a:tabLst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 err="1"/>
              <a:t>Klikken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51D16AC-00B5-5CFD-E266-F9B29FA435B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97681" y="1584684"/>
            <a:ext cx="2698320" cy="4520842"/>
          </a:xfrm>
          <a:prstGeom prst="roundRect">
            <a:avLst>
              <a:gd name="adj" fmla="val 1184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accent5">
                <a:alpha val="21000"/>
              </a:schemeClr>
            </a:outerShdw>
          </a:effectLst>
        </p:spPr>
        <p:txBody>
          <a:bodyPr lIns="108000" tIns="2016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0" kern="1200" dirty="0">
                <a:solidFill>
                  <a:schemeClr val="tx2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2pPr>
            <a:lvl3pPr marL="134938" marR="0" indent="-1349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268288" marR="0" indent="-1222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Source Sans Pro" panose="020B0503030403020204" pitchFamily="34" charset="0"/>
              <a:buChar char="-"/>
              <a:tabLst/>
              <a:defRPr sz="1400"/>
            </a:lvl4pPr>
            <a:lvl5pPr marL="406400" marR="0" indent="-1127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›"/>
              <a:tabLst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 err="1"/>
              <a:t>Klikken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C89CF010-E6C0-7D54-0A93-253CFA6468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55361" y="1584684"/>
            <a:ext cx="2698320" cy="4520842"/>
          </a:xfrm>
          <a:prstGeom prst="roundRect">
            <a:avLst>
              <a:gd name="adj" fmla="val 12542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accent5">
                <a:alpha val="21000"/>
              </a:schemeClr>
            </a:outerShdw>
          </a:effectLst>
        </p:spPr>
        <p:txBody>
          <a:bodyPr lIns="108000" tIns="2016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0" kern="1200" dirty="0">
                <a:solidFill>
                  <a:schemeClr val="tx2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2pPr>
            <a:lvl3pPr marL="134938" marR="0" indent="-1349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268288" marR="0" indent="-1222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Source Sans Pro" panose="020B0503030403020204" pitchFamily="34" charset="0"/>
              <a:buChar char="-"/>
              <a:tabLst/>
              <a:defRPr sz="1400"/>
            </a:lvl4pPr>
            <a:lvl5pPr marL="406400" marR="0" indent="-1127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›"/>
              <a:tabLst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 err="1"/>
              <a:t>Klikken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61860546-A09C-F674-4494-1B4697295C5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13040" y="1584684"/>
            <a:ext cx="2698320" cy="4520842"/>
          </a:xfrm>
          <a:prstGeom prst="roundRect">
            <a:avLst>
              <a:gd name="adj" fmla="val 10978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accent5">
                <a:alpha val="21000"/>
              </a:schemeClr>
            </a:outerShdw>
          </a:effectLst>
        </p:spPr>
        <p:txBody>
          <a:bodyPr lIns="108000" tIns="2016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0" kern="1200" dirty="0">
                <a:solidFill>
                  <a:schemeClr val="tx2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2pPr>
            <a:lvl3pPr marL="134938" marR="0" indent="-1349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268288" marR="0" indent="-1222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Source Sans Pro" panose="020B0503030403020204" pitchFamily="34" charset="0"/>
              <a:buChar char="-"/>
              <a:tabLst/>
              <a:defRPr sz="1400"/>
            </a:lvl4pPr>
            <a:lvl5pPr marL="406400" marR="0" indent="-1127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›"/>
              <a:tabLst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 err="1"/>
              <a:t>Klikken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0390AE-57C8-4802-3695-23577356D76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39750" y="1584683"/>
            <a:ext cx="2698750" cy="1760537"/>
          </a:xfrm>
          <a:prstGeom prst="round2SameRect">
            <a:avLst>
              <a:gd name="adj1" fmla="val 18217"/>
              <a:gd name="adj2" fmla="val 0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vert="horz" lIns="0" tIns="0" rIns="0" bIns="0" rtlCol="0" anchor="ctr" anchorCtr="1">
            <a:noAutofit/>
          </a:bodyPr>
          <a:lstStyle>
            <a:lvl1pPr>
              <a:defRPr lang="en-US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DBCE2986-A5F0-5D22-34B5-EEFD294A3DC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397251" y="1584683"/>
            <a:ext cx="2698750" cy="1760537"/>
          </a:xfrm>
          <a:prstGeom prst="round2SameRect">
            <a:avLst>
              <a:gd name="adj1" fmla="val 18217"/>
              <a:gd name="adj2" fmla="val 0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vert="horz" lIns="0" tIns="0" rIns="0" bIns="0" rtlCol="0" anchor="ctr" anchorCtr="1">
            <a:noAutofit/>
          </a:bodyPr>
          <a:lstStyle>
            <a:lvl1pPr>
              <a:defRPr lang="en-US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7770F893-4301-C629-F561-75CE17A6996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54931" y="1584683"/>
            <a:ext cx="2698750" cy="1760537"/>
          </a:xfrm>
          <a:prstGeom prst="round2SameRect">
            <a:avLst>
              <a:gd name="adj1" fmla="val 18484"/>
              <a:gd name="adj2" fmla="val 0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vert="horz" lIns="0" tIns="0" rIns="0" bIns="0" rtlCol="0" anchor="ctr" anchorCtr="1">
            <a:noAutofit/>
          </a:bodyPr>
          <a:lstStyle>
            <a:lvl1pPr>
              <a:defRPr lang="en-US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457FD166-1A16-347C-3EC1-97BA602C3DD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112610" y="1584683"/>
            <a:ext cx="2698750" cy="1760537"/>
          </a:xfrm>
          <a:prstGeom prst="round2SameRect">
            <a:avLst>
              <a:gd name="adj1" fmla="val 16619"/>
              <a:gd name="adj2" fmla="val 0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vert="horz" lIns="0" tIns="0" rIns="0" bIns="0" rtlCol="0" anchor="ctr" anchorCtr="1">
            <a:noAutofit/>
          </a:bodyPr>
          <a:lstStyle>
            <a:lvl1pPr>
              <a:defRPr lang="en-US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F0E1E34-735B-58E6-2D1C-DF4213734D27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539750" y="1050013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rgbClr val="EF2637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057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E4C812-27C7-40DA-857A-1EC3C2BC1E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7559" y="2977054"/>
            <a:ext cx="4769324" cy="798420"/>
          </a:xfrm>
        </p:spPr>
        <p:txBody>
          <a:bodyPr anchor="b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presentation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45079B2-F2D3-5692-6268-8FD47FC601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1542" b="29164"/>
          <a:stretch/>
        </p:blipFill>
        <p:spPr>
          <a:xfrm>
            <a:off x="1552238" y="1262012"/>
            <a:ext cx="3139966" cy="113727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6EF8F3-8BE4-58AD-9410-D841277E4C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8188" y="3835659"/>
            <a:ext cx="4769224" cy="395288"/>
          </a:xfrm>
        </p:spPr>
        <p:txBody>
          <a:bodyPr/>
          <a:lstStyle>
            <a:lvl1pPr>
              <a:defRPr sz="2000" b="0">
                <a:solidFill>
                  <a:schemeClr val="tx2"/>
                </a:solidFill>
                <a:latin typeface="Overpass Light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66CEF25-86F5-7B3F-CEF3-47C35F2D12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8188" y="6235959"/>
            <a:ext cx="4769224" cy="229930"/>
          </a:xfrm>
        </p:spPr>
        <p:txBody>
          <a:bodyPr anchor="b" anchorCtr="0"/>
          <a:lstStyle>
            <a:lvl1pPr algn="l">
              <a:defRPr sz="1200" b="0">
                <a:solidFill>
                  <a:schemeClr val="tx2"/>
                </a:solidFill>
                <a:latin typeface="Overpass Light" pitchFamily="2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5927318-D2A1-B09C-A856-4214DF64A4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61520" y="392112"/>
            <a:ext cx="5738368" cy="6073777"/>
          </a:xfrm>
          <a:prstGeom prst="roundRect">
            <a:avLst>
              <a:gd name="adj" fmla="val 5433"/>
            </a:avLst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schemeClr val="accent5">
                <a:alpha val="14000"/>
              </a:schemeClr>
            </a:out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defRPr lang="en-US" b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9474FD3-1721-FF99-E59A-76834FE5744A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737558" y="6097833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rgbClr val="EF2637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918E8A-CB60-861E-4797-9537EB23E3EA}"/>
              </a:ext>
            </a:extLst>
          </p:cNvPr>
          <p:cNvSpPr txBox="1"/>
          <p:nvPr userDrawn="1"/>
        </p:nvSpPr>
        <p:spPr>
          <a:xfrm>
            <a:off x="738188" y="6584266"/>
            <a:ext cx="138659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latin typeface="Overpass ExtraLight" pitchFamily="2" charset="0"/>
              </a:rPr>
              <a:t>Copyright Landmark Global</a:t>
            </a:r>
          </a:p>
        </p:txBody>
      </p:sp>
    </p:spTree>
    <p:extLst>
      <p:ext uri="{BB962C8B-B14F-4D97-AF65-F5344CB8AC3E}">
        <p14:creationId xmlns:p14="http://schemas.microsoft.com/office/powerpoint/2010/main" val="1502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illustr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E4C812-27C7-40DA-857A-1EC3C2BC1E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7559" y="2977054"/>
            <a:ext cx="4769324" cy="798420"/>
          </a:xfrm>
        </p:spPr>
        <p:txBody>
          <a:bodyPr anchor="b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presentation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6EF8F3-8BE4-58AD-9410-D841277E4C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8188" y="3835659"/>
            <a:ext cx="4769224" cy="395288"/>
          </a:xfrm>
        </p:spPr>
        <p:txBody>
          <a:bodyPr/>
          <a:lstStyle>
            <a:lvl1pPr>
              <a:defRPr sz="2000" b="0">
                <a:solidFill>
                  <a:schemeClr val="tx2"/>
                </a:solidFill>
                <a:latin typeface="Overpass Light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66CEF25-86F5-7B3F-CEF3-47C35F2D12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8188" y="6235959"/>
            <a:ext cx="4769224" cy="229930"/>
          </a:xfrm>
        </p:spPr>
        <p:txBody>
          <a:bodyPr anchor="b" anchorCtr="0"/>
          <a:lstStyle>
            <a:lvl1pPr>
              <a:defRPr sz="1200" b="0">
                <a:solidFill>
                  <a:schemeClr val="tx2"/>
                </a:solidFill>
                <a:latin typeface="Overpass Light" pitchFamily="2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9474FD3-1721-FF99-E59A-76834FE5744A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737558" y="6097833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rgbClr val="EF2637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FDB1A5-46EF-9C4C-A3F2-72E89B892DD4}"/>
              </a:ext>
            </a:extLst>
          </p:cNvPr>
          <p:cNvSpPr txBox="1"/>
          <p:nvPr userDrawn="1"/>
        </p:nvSpPr>
        <p:spPr>
          <a:xfrm>
            <a:off x="738188" y="6584266"/>
            <a:ext cx="138659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latin typeface="Overpass ExtraLight" pitchFamily="2" charset="0"/>
              </a:rPr>
              <a:t>Copyright Landmark Global</a:t>
            </a:r>
          </a:p>
        </p:txBody>
      </p:sp>
      <p:pic>
        <p:nvPicPr>
          <p:cNvPr id="3" name="Picture 2" descr="A picture containing book, vector graphics&#10;&#10;Description automatically generated">
            <a:extLst>
              <a:ext uri="{FF2B5EF4-FFF2-40B4-BE49-F238E27FC236}">
                <a16:creationId xmlns:a16="http://schemas.microsoft.com/office/drawing/2014/main" id="{661E52DD-5720-5A1D-797B-A843F6AC9A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62" y="669080"/>
            <a:ext cx="5518800" cy="5518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56CF1F-A716-0B00-E59E-74CA94D267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31542" b="29164"/>
          <a:stretch/>
        </p:blipFill>
        <p:spPr>
          <a:xfrm>
            <a:off x="726926" y="392111"/>
            <a:ext cx="2395295" cy="86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E4C812-27C7-40DA-857A-1EC3C2BC1E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7559" y="2605993"/>
            <a:ext cx="4769324" cy="798420"/>
          </a:xfrm>
        </p:spPr>
        <p:txBody>
          <a:bodyPr anchor="b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chapter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45079B2-F2D3-5692-6268-8FD47FC601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1542" b="29164"/>
          <a:stretch/>
        </p:blipFill>
        <p:spPr>
          <a:xfrm>
            <a:off x="737558" y="392111"/>
            <a:ext cx="1977258" cy="716147"/>
          </a:xfrm>
          <a:prstGeom prst="rect">
            <a:avLst/>
          </a:prstGeom>
        </p:spPr>
      </p:pic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5927318-D2A1-B09C-A856-4214DF64A4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61520" y="392112"/>
            <a:ext cx="5738368" cy="6073777"/>
          </a:xfrm>
          <a:prstGeom prst="roundRect">
            <a:avLst>
              <a:gd name="adj" fmla="val 5433"/>
            </a:avLst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schemeClr val="accent5">
                <a:alpha val="14000"/>
              </a:schemeClr>
            </a:out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defRPr lang="en-US" b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AC68E4B2-22CA-27F5-80D6-10263D0E42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749" y="6568163"/>
            <a:ext cx="288000" cy="180000"/>
          </a:xfrm>
          <a:prstGeom prst="rect">
            <a:avLst/>
          </a:prstGeom>
        </p:spPr>
        <p:txBody>
          <a:bodyPr/>
          <a:lstStyle/>
          <a:p>
            <a:pPr algn="l"/>
            <a:fld id="{24C8C45C-947F-4981-8B3F-4F32E973C901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93F57F-3B97-57E6-0EC8-E3E10C356328}"/>
              </a:ext>
            </a:extLst>
          </p:cNvPr>
          <p:cNvSpPr txBox="1"/>
          <p:nvPr userDrawn="1"/>
        </p:nvSpPr>
        <p:spPr>
          <a:xfrm>
            <a:off x="1690655" y="6596965"/>
            <a:ext cx="138659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latin typeface="Overpass ExtraLight" pitchFamily="2" charset="0"/>
              </a:rPr>
              <a:t>Copyright Landmark Global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C99BCB-3ABA-EEE9-7CA0-3374A7B2D1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8188" y="3469874"/>
            <a:ext cx="4768850" cy="1949450"/>
          </a:xfrm>
        </p:spPr>
        <p:txBody>
          <a:bodyPr/>
          <a:lstStyle>
            <a:lvl1pPr>
              <a:defRPr>
                <a:latin typeface="Overpass Light" pitchFamily="2" charset="0"/>
              </a:defRPr>
            </a:lvl1pPr>
            <a:lvl2pPr marL="149225" indent="-149225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2pPr>
            <a:lvl3pPr marL="298450" indent="-139700">
              <a:buFont typeface="Source Sans Pro" panose="020B0503030403020204" pitchFamily="34" charset="0"/>
              <a:buChar char="-"/>
              <a:defRPr/>
            </a:lvl3pPr>
            <a:lvl4pPr marL="400050" indent="-106363">
              <a:buFont typeface="Source Sans Pro" panose="020B0503030403020204" pitchFamily="34" charset="0"/>
              <a:buChar char="›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339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17CAA-6DE0-EDC4-F1DE-027F234CA05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b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drag &amp; drop your picture in this placeholder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9E4C812-27C7-40DA-857A-1EC3C2BC1E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6849" y="2385249"/>
            <a:ext cx="5139152" cy="798420"/>
          </a:xfrm>
        </p:spPr>
        <p:txBody>
          <a:bodyPr anchor="b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Key message here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6EF8F3-8BE4-58AD-9410-D841277E4C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7478" y="3243854"/>
            <a:ext cx="5139045" cy="395288"/>
          </a:xfrm>
        </p:spPr>
        <p:txBody>
          <a:bodyPr/>
          <a:lstStyle>
            <a:lvl1pPr algn="l">
              <a:defRPr sz="2000" b="0">
                <a:solidFill>
                  <a:schemeClr val="bg1"/>
                </a:solidFill>
                <a:latin typeface="Overpass Light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2851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D3D0F-D0D5-FD23-2D42-6F67BACC6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749" y="6568163"/>
            <a:ext cx="288000" cy="180000"/>
          </a:xfrm>
          <a:prstGeom prst="rect">
            <a:avLst/>
          </a:prstGeom>
        </p:spPr>
        <p:txBody>
          <a:bodyPr/>
          <a:lstStyle/>
          <a:p>
            <a:pPr algn="l"/>
            <a:fld id="{24C8C45C-947F-4981-8B3F-4F32E973C901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60F4C7-18E9-FFBF-AEBD-7717FFC7F0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940513"/>
            <a:ext cx="11112501" cy="4165011"/>
          </a:xfrm>
        </p:spPr>
        <p:txBody>
          <a:bodyPr/>
          <a:lstStyle>
            <a:lvl1pPr>
              <a:defRPr lang="en-US" sz="1600" b="0" kern="1200" dirty="0">
                <a:solidFill>
                  <a:schemeClr val="tx2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3pPr marL="173038" indent="-173038">
              <a:tabLst/>
              <a:defRPr/>
            </a:lvl3pPr>
            <a:lvl4pPr marL="341313" indent="-153988">
              <a:tabLst/>
              <a:defRPr/>
            </a:lvl4pPr>
            <a:lvl5pPr marL="504825" indent="-144463"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 err="1"/>
              <a:t>Klikken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C65A3BC-914A-D986-461E-60FE05F47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DF6BCC-564F-7869-C65A-AC6D5CED2EA0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539750" y="1050013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rgbClr val="EF2637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509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">
    <p:bg>
      <p:bgPr>
        <a:solidFill>
          <a:srgbClr val="F1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F99A2B6C-8D80-2A09-4434-8BE4F93475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1748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E0A703-E3F7-A5F2-ECD0-117829C8C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27" y="374671"/>
            <a:ext cx="4377220" cy="1024874"/>
          </a:xfrm>
        </p:spPr>
        <p:txBody>
          <a:bodyPr anchor="ctr" anchorCtr="0"/>
          <a:lstStyle>
            <a:lvl1pPr>
              <a:defRPr sz="4400"/>
            </a:lvl1pPr>
          </a:lstStyle>
          <a:p>
            <a:r>
              <a:rPr lang="en-US" dirty="0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48547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0" userDrawn="1">
          <p15:clr>
            <a:srgbClr val="FBAE40"/>
          </p15:clr>
        </p15:guide>
        <p15:guide id="2" pos="7433" userDrawn="1">
          <p15:clr>
            <a:srgbClr val="FBAE40"/>
          </p15:clr>
        </p15:guide>
        <p15:guide id="3" pos="248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D3D0F-D0D5-FD23-2D42-6F67BACC6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749" y="6568163"/>
            <a:ext cx="288000" cy="180000"/>
          </a:xfrm>
          <a:prstGeom prst="rect">
            <a:avLst/>
          </a:prstGeom>
        </p:spPr>
        <p:txBody>
          <a:bodyPr/>
          <a:lstStyle/>
          <a:p>
            <a:pPr algn="l"/>
            <a:fld id="{24C8C45C-947F-4981-8B3F-4F32E973C901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A2B438-CBEF-8957-9349-1DA8293A1A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1063352"/>
            <a:ext cx="11112500" cy="296978"/>
          </a:xfrm>
        </p:spPr>
        <p:txBody>
          <a:bodyPr anchor="b" anchorCtr="0"/>
          <a:lstStyle>
            <a:lvl1pPr>
              <a:defRPr sz="2000" b="0">
                <a:solidFill>
                  <a:srgbClr val="FF0000"/>
                </a:solidFill>
                <a:latin typeface="Overpass Light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C65A3BC-914A-D986-461E-60FE05F47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DF6BCC-564F-7869-C65A-AC6D5CED2EA0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539750" y="1402660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rgbClr val="EF2637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14F4127-3B4F-446F-B687-4CDD145E12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940513"/>
            <a:ext cx="11112501" cy="4165011"/>
          </a:xfrm>
        </p:spPr>
        <p:txBody>
          <a:bodyPr/>
          <a:lstStyle>
            <a:lvl1pPr>
              <a:defRPr lang="en-US" sz="1600" b="0" kern="1200" dirty="0">
                <a:solidFill>
                  <a:schemeClr val="tx2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3pPr marL="173038" indent="-173038">
              <a:tabLst/>
              <a:defRPr/>
            </a:lvl3pPr>
            <a:lvl4pPr marL="341313" indent="-153988">
              <a:tabLst/>
              <a:defRPr/>
            </a:lvl4pPr>
            <a:lvl5pPr marL="504825" indent="-149225"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 err="1"/>
              <a:t>Klikken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5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D3D0F-D0D5-FD23-2D42-6F67BACC6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749" y="6568163"/>
            <a:ext cx="288000" cy="180000"/>
          </a:xfrm>
          <a:prstGeom prst="rect">
            <a:avLst/>
          </a:prstGeom>
        </p:spPr>
        <p:txBody>
          <a:bodyPr/>
          <a:lstStyle/>
          <a:p>
            <a:pPr algn="l"/>
            <a:fld id="{24C8C45C-947F-4981-8B3F-4F32E973C901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C65A3BC-914A-D986-461E-60FE05F47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EFACCA7F-4336-6A48-D2C6-B33C842B7FA7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539750" y="1050013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rgbClr val="EF2637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697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D3D0F-D0D5-FD23-2D42-6F67BACC6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749" y="6568163"/>
            <a:ext cx="288000" cy="180000"/>
          </a:xfrm>
          <a:prstGeom prst="rect">
            <a:avLst/>
          </a:prstGeom>
        </p:spPr>
        <p:txBody>
          <a:bodyPr/>
          <a:lstStyle/>
          <a:p>
            <a:pPr algn="l"/>
            <a:fld id="{24C8C45C-947F-4981-8B3F-4F32E973C901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C65A3BC-914A-D986-461E-60FE05F47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DF6BCC-564F-7869-C65A-AC6D5CED2EA0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539750" y="1402660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rgbClr val="EF2637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1F92A4C-1D2D-EF64-E868-8FCAF49F89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1063352"/>
            <a:ext cx="11112500" cy="296978"/>
          </a:xfrm>
        </p:spPr>
        <p:txBody>
          <a:bodyPr anchor="b" anchorCtr="0"/>
          <a:lstStyle>
            <a:lvl1pPr>
              <a:defRPr sz="2000" b="0">
                <a:solidFill>
                  <a:srgbClr val="FF0000"/>
                </a:solidFill>
                <a:latin typeface="Overpass Light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5317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- pictur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D3D0F-D0D5-FD23-2D42-6F67BACC6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749" y="6568163"/>
            <a:ext cx="288000" cy="180000"/>
          </a:xfrm>
          <a:prstGeom prst="rect">
            <a:avLst/>
          </a:prstGeom>
        </p:spPr>
        <p:txBody>
          <a:bodyPr/>
          <a:lstStyle/>
          <a:p>
            <a:pPr algn="l"/>
            <a:fld id="{24C8C45C-947F-4981-8B3F-4F32E973C901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275FBA-489C-5ADE-B86C-A8DF82756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525470"/>
            <a:ext cx="4896780" cy="5254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2BBD62A-2B78-6254-1D44-2EC4BC482FF9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539750" y="1402660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rgbClr val="EF2637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E8B1B3B-9443-322A-0242-BA15AECF04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61520" y="392113"/>
            <a:ext cx="5738368" cy="5713412"/>
          </a:xfrm>
          <a:prstGeom prst="roundRect">
            <a:avLst>
              <a:gd name="adj" fmla="val 5433"/>
            </a:avLst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schemeClr val="accent5">
                <a:alpha val="14000"/>
              </a:schemeClr>
            </a:out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defRPr lang="en-US" b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D390A1A-454F-4A52-C1AD-5AEA4CA8FE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1063352"/>
            <a:ext cx="4896780" cy="296978"/>
          </a:xfrm>
        </p:spPr>
        <p:txBody>
          <a:bodyPr anchor="b" anchorCtr="0"/>
          <a:lstStyle>
            <a:lvl1pPr>
              <a:defRPr sz="2000" b="0">
                <a:solidFill>
                  <a:srgbClr val="FF0000"/>
                </a:solidFill>
                <a:latin typeface="Overpass Light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1BB403-1EBF-E249-0061-5BDBE81A56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940513"/>
            <a:ext cx="4896780" cy="4165011"/>
          </a:xfrm>
        </p:spPr>
        <p:txBody>
          <a:bodyPr/>
          <a:lstStyle>
            <a:lvl1pPr>
              <a:defRPr lang="en-US" sz="1600" b="0" kern="1200" dirty="0">
                <a:solidFill>
                  <a:schemeClr val="tx2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3pPr marL="173038" indent="-173038">
              <a:tabLst/>
              <a:defRPr/>
            </a:lvl3pPr>
            <a:lvl4pPr marL="341313" indent="-153988">
              <a:tabLst/>
              <a:defRPr/>
            </a:lvl4pPr>
            <a:lvl5pPr marL="504825" indent="-149225"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 err="1"/>
              <a:t>Klikken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13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left - big pictur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E8B1B3B-9443-322A-0242-BA15AECF04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61520" y="0"/>
            <a:ext cx="61304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vert="horz" lIns="0" tIns="0" rIns="0" bIns="0" rtlCol="0" anchor="ctr" anchorCtr="1">
            <a:noAutofit/>
          </a:bodyPr>
          <a:lstStyle>
            <a:lvl1pPr>
              <a:defRPr lang="en-US" b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D3D0F-D0D5-FD23-2D42-6F67BACC6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749" y="6568163"/>
            <a:ext cx="288000" cy="180000"/>
          </a:xfrm>
          <a:prstGeom prst="rect">
            <a:avLst/>
          </a:prstGeom>
        </p:spPr>
        <p:txBody>
          <a:bodyPr/>
          <a:lstStyle/>
          <a:p>
            <a:pPr algn="l"/>
            <a:fld id="{24C8C45C-947F-4981-8B3F-4F32E973C901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275FBA-489C-5ADE-B86C-A8DF82756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525470"/>
            <a:ext cx="4896780" cy="5254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AEA0B-94D9-08A9-ACBF-77E50641BB0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759063" y="6251232"/>
            <a:ext cx="1044000" cy="363600"/>
          </a:xfrm>
        </p:spPr>
        <p:txBody>
          <a:bodyPr anchor="ctr" anchorCtr="1"/>
          <a:lstStyle>
            <a:lvl1pPr>
              <a:defRPr sz="900"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38C1E5-E1DE-A23E-7D62-D2CA1F22176F}"/>
              </a:ext>
            </a:extLst>
          </p:cNvPr>
          <p:cNvSpPr txBox="1"/>
          <p:nvPr userDrawn="1"/>
        </p:nvSpPr>
        <p:spPr>
          <a:xfrm>
            <a:off x="1690657" y="6596965"/>
            <a:ext cx="138659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latin typeface="Overpass ExtraLight" pitchFamily="2" charset="0"/>
              </a:rPr>
              <a:t>Copyright Landmark Global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A9278D7-E269-83CE-56BE-1E34FE4287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940513"/>
            <a:ext cx="4896780" cy="4165011"/>
          </a:xfrm>
        </p:spPr>
        <p:txBody>
          <a:bodyPr/>
          <a:lstStyle>
            <a:lvl1pPr>
              <a:defRPr lang="en-US" sz="1600" b="0" kern="1200" dirty="0">
                <a:solidFill>
                  <a:schemeClr val="tx2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3pPr marL="173038" indent="-173038">
              <a:tabLst/>
              <a:defRPr/>
            </a:lvl3pPr>
            <a:lvl4pPr marL="341313" indent="-153988">
              <a:tabLst/>
              <a:defRPr/>
            </a:lvl4pPr>
            <a:lvl5pPr marL="504825" indent="-149225"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 err="1"/>
              <a:t>Klikken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362C8DAC-3AEF-CEB0-A37E-AEB92574E58B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540001" y="1050013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rgbClr val="EF2637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318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eft - big picture right -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E8B1B3B-9443-322A-0242-BA15AECF04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61520" y="0"/>
            <a:ext cx="61304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vert="horz" lIns="0" tIns="0" rIns="0" bIns="0" rtlCol="0" anchor="ctr" anchorCtr="1">
            <a:noAutofit/>
          </a:bodyPr>
          <a:lstStyle>
            <a:lvl1pPr>
              <a:defRPr lang="en-US" b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D3D0F-D0D5-FD23-2D42-6F67BACC6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749" y="6568163"/>
            <a:ext cx="288000" cy="180000"/>
          </a:xfrm>
          <a:prstGeom prst="rect">
            <a:avLst/>
          </a:prstGeom>
        </p:spPr>
        <p:txBody>
          <a:bodyPr/>
          <a:lstStyle/>
          <a:p>
            <a:pPr algn="l"/>
            <a:fld id="{24C8C45C-947F-4981-8B3F-4F32E973C901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275FBA-489C-5ADE-B86C-A8DF82756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525470"/>
            <a:ext cx="4896780" cy="5254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2BBD62A-2B78-6254-1D44-2EC4BC482FF9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539750" y="1402660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rgbClr val="EF2637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AEA0B-94D9-08A9-ACBF-77E50641BB0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759063" y="6251232"/>
            <a:ext cx="1044000" cy="363600"/>
          </a:xfrm>
        </p:spPr>
        <p:txBody>
          <a:bodyPr anchor="ctr" anchorCtr="1"/>
          <a:lstStyle>
            <a:lvl1pPr>
              <a:defRPr sz="900"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E4C4024-59F2-7D40-A892-CCB389AC99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1063352"/>
            <a:ext cx="4896780" cy="296978"/>
          </a:xfrm>
        </p:spPr>
        <p:txBody>
          <a:bodyPr anchor="b" anchorCtr="0"/>
          <a:lstStyle>
            <a:lvl1pPr>
              <a:defRPr sz="2000" b="0">
                <a:solidFill>
                  <a:srgbClr val="FF0000"/>
                </a:solidFill>
                <a:latin typeface="Overpass Light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38C1E5-E1DE-A23E-7D62-D2CA1F22176F}"/>
              </a:ext>
            </a:extLst>
          </p:cNvPr>
          <p:cNvSpPr txBox="1"/>
          <p:nvPr userDrawn="1"/>
        </p:nvSpPr>
        <p:spPr>
          <a:xfrm>
            <a:off x="1690657" y="6596965"/>
            <a:ext cx="138659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latin typeface="Overpass ExtraLight" pitchFamily="2" charset="0"/>
              </a:rPr>
              <a:t>Copyright Landmark Global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A9278D7-E269-83CE-56BE-1E34FE4287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940513"/>
            <a:ext cx="4896780" cy="4165011"/>
          </a:xfrm>
        </p:spPr>
        <p:txBody>
          <a:bodyPr/>
          <a:lstStyle>
            <a:lvl1pPr>
              <a:defRPr lang="en-US" sz="1600" b="0" kern="1200" dirty="0">
                <a:solidFill>
                  <a:schemeClr val="tx2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3pPr marL="173038" indent="-173038">
              <a:tabLst/>
              <a:defRPr/>
            </a:lvl3pPr>
            <a:lvl4pPr marL="341313" indent="-153988">
              <a:tabLst/>
              <a:defRPr/>
            </a:lvl4pPr>
            <a:lvl5pPr marL="504825" indent="-149225"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 err="1"/>
              <a:t>Klikken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44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 - big pictur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E8B1B3B-9443-322A-0242-BA15AECF04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7688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vert="horz" lIns="0" tIns="0" rIns="0" bIns="0" rtlCol="0" anchor="ctr" anchorCtr="1">
            <a:noAutofit/>
          </a:bodyPr>
          <a:lstStyle>
            <a:lvl1pPr>
              <a:defRPr lang="en-US" b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D3D0F-D0D5-FD23-2D42-6F67BACC6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749" y="6568163"/>
            <a:ext cx="288000" cy="180000"/>
          </a:xfrm>
          <a:prstGeom prst="rect">
            <a:avLst/>
          </a:prstGeom>
        </p:spPr>
        <p:txBody>
          <a:bodyPr/>
          <a:lstStyle/>
          <a:p>
            <a:pPr algn="l"/>
            <a:fld id="{24C8C45C-947F-4981-8B3F-4F32E973C901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275FBA-489C-5ADE-B86C-A8DF82756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525470"/>
            <a:ext cx="5714752" cy="5254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F37661-BA66-8CDC-AF51-F37A360BC354}"/>
              </a:ext>
            </a:extLst>
          </p:cNvPr>
          <p:cNvSpPr txBox="1"/>
          <p:nvPr userDrawn="1"/>
        </p:nvSpPr>
        <p:spPr>
          <a:xfrm>
            <a:off x="7035357" y="6596965"/>
            <a:ext cx="138659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latin typeface="Overpass ExtraLight" pitchFamily="2" charset="0"/>
              </a:rPr>
              <a:t>Copyright Landmark Global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7CC792B-2632-D576-3F58-06C9837D3D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1940513"/>
            <a:ext cx="5714751" cy="4165011"/>
          </a:xfrm>
        </p:spPr>
        <p:txBody>
          <a:bodyPr/>
          <a:lstStyle>
            <a:lvl1pPr>
              <a:defRPr lang="en-US" sz="1600" b="0" kern="1200" dirty="0">
                <a:solidFill>
                  <a:schemeClr val="tx2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>
              <a:defRPr sz="1400"/>
            </a:lvl2pPr>
            <a:lvl3pPr marL="173038" indent="-173038">
              <a:tabLst/>
              <a:defRPr sz="1400"/>
            </a:lvl3pPr>
            <a:lvl4pPr marL="341313" indent="-153988">
              <a:tabLst/>
              <a:defRPr sz="1400"/>
            </a:lvl4pPr>
            <a:lvl5pPr marL="504825" indent="-149225"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 err="1"/>
              <a:t>Klikken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C8BC2D43-388A-B0B7-7222-D6E3037209B4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6096001" y="1050013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rgbClr val="EF2637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337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 - big picture left -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E8B1B3B-9443-322A-0242-BA15AECF04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7688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vert="horz" lIns="0" tIns="0" rIns="0" bIns="0" rtlCol="0" anchor="ctr" anchorCtr="1">
            <a:noAutofit/>
          </a:bodyPr>
          <a:lstStyle>
            <a:lvl1pPr>
              <a:defRPr lang="en-US" b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D3D0F-D0D5-FD23-2D42-6F67BACC6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749" y="6568163"/>
            <a:ext cx="288000" cy="180000"/>
          </a:xfrm>
          <a:prstGeom prst="rect">
            <a:avLst/>
          </a:prstGeom>
        </p:spPr>
        <p:txBody>
          <a:bodyPr/>
          <a:lstStyle/>
          <a:p>
            <a:pPr algn="l"/>
            <a:fld id="{24C8C45C-947F-4981-8B3F-4F32E973C901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275FBA-489C-5ADE-B86C-A8DF82756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525470"/>
            <a:ext cx="5714752" cy="5254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2BBD62A-2B78-6254-1D44-2EC4BC482FF9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6096001" y="1402660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rgbClr val="EF2637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E4C4024-59F2-7D40-A892-CCB389AC99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1" y="1063352"/>
            <a:ext cx="5714752" cy="296978"/>
          </a:xfrm>
        </p:spPr>
        <p:txBody>
          <a:bodyPr anchor="b" anchorCtr="0"/>
          <a:lstStyle>
            <a:lvl1pPr>
              <a:defRPr sz="2000" b="0">
                <a:solidFill>
                  <a:srgbClr val="FF0000"/>
                </a:solidFill>
                <a:latin typeface="Overpass Light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F37661-BA66-8CDC-AF51-F37A360BC354}"/>
              </a:ext>
            </a:extLst>
          </p:cNvPr>
          <p:cNvSpPr txBox="1"/>
          <p:nvPr userDrawn="1"/>
        </p:nvSpPr>
        <p:spPr>
          <a:xfrm>
            <a:off x="7035357" y="6596965"/>
            <a:ext cx="138659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latin typeface="Overpass ExtraLight" pitchFamily="2" charset="0"/>
              </a:rPr>
              <a:t>Copyright Landmark Global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7CC792B-2632-D576-3F58-06C9837D3D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1940513"/>
            <a:ext cx="5714751" cy="4165011"/>
          </a:xfrm>
        </p:spPr>
        <p:txBody>
          <a:bodyPr/>
          <a:lstStyle>
            <a:lvl1pPr>
              <a:defRPr lang="en-US" sz="1600" b="0" kern="1200" dirty="0">
                <a:solidFill>
                  <a:schemeClr val="tx2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>
              <a:defRPr sz="1400"/>
            </a:lvl2pPr>
            <a:lvl3pPr marL="173038" indent="-173038">
              <a:tabLst/>
              <a:defRPr sz="1400"/>
            </a:lvl3pPr>
            <a:lvl4pPr marL="341313" indent="-153988">
              <a:tabLst/>
              <a:defRPr sz="1400"/>
            </a:lvl4pPr>
            <a:lvl5pPr marL="504825" indent="-149225"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 err="1"/>
              <a:t>Klikken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55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right - big pictur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E8B1B3B-9443-322A-0242-BA15AECF04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7688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vert="horz" lIns="0" tIns="0" rIns="0" bIns="0" rtlCol="0" anchor="ctr" anchorCtr="1">
            <a:noAutofit/>
          </a:bodyPr>
          <a:lstStyle>
            <a:lvl1pPr>
              <a:defRPr lang="en-US" b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D3D0F-D0D5-FD23-2D42-6F67BACC6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749" y="6568163"/>
            <a:ext cx="288000" cy="180000"/>
          </a:xfrm>
          <a:prstGeom prst="rect">
            <a:avLst/>
          </a:prstGeom>
        </p:spPr>
        <p:txBody>
          <a:bodyPr/>
          <a:lstStyle/>
          <a:p>
            <a:pPr algn="l"/>
            <a:fld id="{24C8C45C-947F-4981-8B3F-4F32E973C901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F37661-BA66-8CDC-AF51-F37A360BC354}"/>
              </a:ext>
            </a:extLst>
          </p:cNvPr>
          <p:cNvSpPr txBox="1"/>
          <p:nvPr userDrawn="1"/>
        </p:nvSpPr>
        <p:spPr>
          <a:xfrm>
            <a:off x="7035357" y="6596965"/>
            <a:ext cx="138659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latin typeface="Overpass ExtraLight" pitchFamily="2" charset="0"/>
              </a:rPr>
              <a:t>Copyright Landmark Global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16FD94C-36CC-164B-48DF-FC7446FCA9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564" y="1920085"/>
            <a:ext cx="4200081" cy="3017830"/>
          </a:xfrm>
        </p:spPr>
        <p:txBody>
          <a:bodyPr anchor="ctr" anchorCtr="0"/>
          <a:lstStyle>
            <a:lvl1pPr>
              <a:defRPr sz="4000">
                <a:latin typeface="Overpass Light" pitchFamily="2" charset="0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om </a:t>
            </a:r>
            <a:r>
              <a:rPr lang="en-US" dirty="0" err="1"/>
              <a:t>stijl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70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697864-81F7-4672-BEFA-95D718CF5A8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539749" y="6568163"/>
            <a:ext cx="288000" cy="180000"/>
          </a:xfrm>
          <a:prstGeom prst="rect">
            <a:avLst/>
          </a:prstGeom>
        </p:spPr>
        <p:txBody>
          <a:bodyPr/>
          <a:lstStyle/>
          <a:p>
            <a:pPr algn="l"/>
            <a:fld id="{24C8C45C-947F-4981-8B3F-4F32E973C901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204A79B4-4F9A-F924-DD3A-B234185939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25470"/>
            <a:ext cx="11112001" cy="52547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4 columns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12716CB-8E56-DC6B-1B90-1953C0F9C59D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539749" y="1402660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rgbClr val="EF2637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F679B71-5FD4-0B85-5699-4F4FDF3B27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9750" y="1063352"/>
            <a:ext cx="11112500" cy="296978"/>
          </a:xfrm>
        </p:spPr>
        <p:txBody>
          <a:bodyPr anchor="b" anchorCtr="0"/>
          <a:lstStyle>
            <a:lvl1pPr>
              <a:defRPr sz="2000" b="0">
                <a:solidFill>
                  <a:srgbClr val="FF0000"/>
                </a:solidFill>
                <a:latin typeface="Overpass Light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E9E56AD-DC5F-4B12-8827-487CC07A7F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1668434"/>
            <a:ext cx="2698320" cy="4437091"/>
          </a:xfrm>
          <a:prstGeom prst="roundRect">
            <a:avLst>
              <a:gd name="adj" fmla="val 1184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accent5">
                <a:alpha val="21000"/>
              </a:schemeClr>
            </a:outerShdw>
          </a:effectLst>
        </p:spPr>
        <p:txBody>
          <a:bodyPr lIns="108000" tIns="144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2pPr>
            <a:lvl3pPr marL="134938" marR="0" indent="-1349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268288" marR="0" indent="-1222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Source Sans Pro" panose="020B0503030403020204" pitchFamily="34" charset="0"/>
              <a:buChar char="-"/>
              <a:tabLst/>
              <a:defRPr sz="1400"/>
            </a:lvl4pPr>
            <a:lvl5pPr marL="406400" marR="0" indent="-1127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›"/>
              <a:tabLst/>
              <a:defRPr sz="1400"/>
            </a:lvl5pPr>
          </a:lstStyle>
          <a:p>
            <a:pPr lvl="0"/>
            <a:r>
              <a:rPr lang="en-US" dirty="0" err="1"/>
              <a:t>Klikken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51D16AC-00B5-5CFD-E266-F9B29FA435B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97681" y="1668434"/>
            <a:ext cx="2698320" cy="4437091"/>
          </a:xfrm>
          <a:prstGeom prst="roundRect">
            <a:avLst>
              <a:gd name="adj" fmla="val 1184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accent5">
                <a:alpha val="21000"/>
              </a:schemeClr>
            </a:outerShdw>
          </a:effectLst>
        </p:spPr>
        <p:txBody>
          <a:bodyPr lIns="108000" tIns="144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0" kern="1200" dirty="0">
                <a:solidFill>
                  <a:schemeClr val="tx2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2pPr>
            <a:lvl3pPr marL="134938" marR="0" indent="-1349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268288" marR="0" indent="-1222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Source Sans Pro" panose="020B0503030403020204" pitchFamily="34" charset="0"/>
              <a:buChar char="-"/>
              <a:tabLst/>
              <a:defRPr sz="1400"/>
            </a:lvl4pPr>
            <a:lvl5pPr marL="406400" marR="0" indent="-1127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›"/>
              <a:tabLst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 err="1"/>
              <a:t>Klikken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C89CF010-E6C0-7D54-0A93-253CFA6468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55361" y="1668434"/>
            <a:ext cx="2698320" cy="4437091"/>
          </a:xfrm>
          <a:prstGeom prst="roundRect">
            <a:avLst>
              <a:gd name="adj" fmla="val 1132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accent5">
                <a:alpha val="21000"/>
              </a:schemeClr>
            </a:outerShdw>
          </a:effectLst>
        </p:spPr>
        <p:txBody>
          <a:bodyPr lIns="108000" tIns="144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0" kern="1200" dirty="0">
                <a:solidFill>
                  <a:schemeClr val="tx2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2pPr>
            <a:lvl3pPr marL="134938" marR="0" indent="-1349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268288" marR="0" indent="-1222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Source Sans Pro" panose="020B0503030403020204" pitchFamily="34" charset="0"/>
              <a:buChar char="-"/>
              <a:tabLst/>
              <a:defRPr sz="1400"/>
            </a:lvl4pPr>
            <a:lvl5pPr marL="406400" marR="0" indent="-1127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›"/>
              <a:tabLst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 err="1"/>
              <a:t>Klikken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61860546-A09C-F674-4494-1B4697295C5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13040" y="1668434"/>
            <a:ext cx="2698320" cy="4437091"/>
          </a:xfrm>
          <a:prstGeom prst="roundRect">
            <a:avLst>
              <a:gd name="adj" fmla="val 11152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accent5">
                <a:alpha val="21000"/>
              </a:schemeClr>
            </a:outerShdw>
          </a:effectLst>
        </p:spPr>
        <p:txBody>
          <a:bodyPr lIns="108000" tIns="144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0" kern="1200" dirty="0">
                <a:solidFill>
                  <a:schemeClr val="tx2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2pPr>
            <a:lvl3pPr marL="134938" marR="0" indent="-1349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268288" marR="0" indent="-1222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Source Sans Pro" panose="020B0503030403020204" pitchFamily="34" charset="0"/>
              <a:buChar char="-"/>
              <a:tabLst/>
              <a:defRPr sz="1400"/>
            </a:lvl4pPr>
            <a:lvl5pPr marL="406400" marR="0" indent="-1127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›"/>
              <a:tabLst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 err="1"/>
              <a:t>Klikken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13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17CAA-6DE0-EDC4-F1DE-027F234CA05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b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drag &amp; drop your picture in this placeholder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9E4C812-27C7-40DA-857A-1EC3C2BC1E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6849" y="2385249"/>
            <a:ext cx="5139152" cy="798420"/>
          </a:xfrm>
        </p:spPr>
        <p:txBody>
          <a:bodyPr anchor="b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Key message here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6EF8F3-8BE4-58AD-9410-D841277E4C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7478" y="3243854"/>
            <a:ext cx="5139045" cy="395288"/>
          </a:xfrm>
        </p:spPr>
        <p:txBody>
          <a:bodyPr/>
          <a:lstStyle>
            <a:lvl1pPr algn="l">
              <a:defRPr sz="2000" b="0">
                <a:solidFill>
                  <a:schemeClr val="bg1"/>
                </a:solidFill>
                <a:latin typeface="Overpass Light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71389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- pictures on t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697864-81F7-4672-BEFA-95D718CF5A8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539749" y="6568163"/>
            <a:ext cx="288000" cy="180000"/>
          </a:xfrm>
          <a:prstGeom prst="rect">
            <a:avLst/>
          </a:prstGeom>
        </p:spPr>
        <p:txBody>
          <a:bodyPr/>
          <a:lstStyle/>
          <a:p>
            <a:pPr algn="l"/>
            <a:fld id="{24C8C45C-947F-4981-8B3F-4F32E973C901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204A79B4-4F9A-F924-DD3A-B234185939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25470"/>
            <a:ext cx="11112001" cy="52547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4 columns – Pictures on top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E9E56AD-DC5F-4B12-8827-487CC07A7F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1584684"/>
            <a:ext cx="2698320" cy="4520842"/>
          </a:xfrm>
          <a:prstGeom prst="roundRect">
            <a:avLst>
              <a:gd name="adj" fmla="val 11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91A7D1">
                <a:alpha val="20784"/>
              </a:srgbClr>
            </a:outerShdw>
          </a:effectLst>
        </p:spPr>
        <p:txBody>
          <a:bodyPr lIns="108000" tIns="2016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0" kern="1200" dirty="0">
                <a:solidFill>
                  <a:schemeClr val="tx2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2pPr>
            <a:lvl3pPr marL="134938" marR="0" indent="-1349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268288" marR="0" indent="-1222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Source Sans Pro" panose="020B0503030403020204" pitchFamily="34" charset="0"/>
              <a:buChar char="-"/>
              <a:tabLst/>
              <a:defRPr sz="1400"/>
            </a:lvl4pPr>
            <a:lvl5pPr marL="406400" marR="0" indent="-1127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›"/>
              <a:tabLst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 err="1"/>
              <a:t>Klikken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51D16AC-00B5-5CFD-E266-F9B29FA435B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97681" y="1584684"/>
            <a:ext cx="2698320" cy="4520842"/>
          </a:xfrm>
          <a:prstGeom prst="roundRect">
            <a:avLst>
              <a:gd name="adj" fmla="val 1184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accent5">
                <a:alpha val="21000"/>
              </a:schemeClr>
            </a:outerShdw>
          </a:effectLst>
        </p:spPr>
        <p:txBody>
          <a:bodyPr lIns="108000" tIns="2016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0" kern="1200" dirty="0">
                <a:solidFill>
                  <a:schemeClr val="tx2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2pPr>
            <a:lvl3pPr marL="134938" marR="0" indent="-1349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268288" marR="0" indent="-1222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Source Sans Pro" panose="020B0503030403020204" pitchFamily="34" charset="0"/>
              <a:buChar char="-"/>
              <a:tabLst/>
              <a:defRPr sz="1400"/>
            </a:lvl4pPr>
            <a:lvl5pPr marL="406400" marR="0" indent="-1127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›"/>
              <a:tabLst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 err="1"/>
              <a:t>Klikken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C89CF010-E6C0-7D54-0A93-253CFA6468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55361" y="1584684"/>
            <a:ext cx="2698320" cy="4520842"/>
          </a:xfrm>
          <a:prstGeom prst="roundRect">
            <a:avLst>
              <a:gd name="adj" fmla="val 12542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accent5">
                <a:alpha val="21000"/>
              </a:schemeClr>
            </a:outerShdw>
          </a:effectLst>
        </p:spPr>
        <p:txBody>
          <a:bodyPr lIns="108000" tIns="2016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0" kern="1200" dirty="0">
                <a:solidFill>
                  <a:schemeClr val="tx2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2pPr>
            <a:lvl3pPr marL="134938" marR="0" indent="-1349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268288" marR="0" indent="-1222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Source Sans Pro" panose="020B0503030403020204" pitchFamily="34" charset="0"/>
              <a:buChar char="-"/>
              <a:tabLst/>
              <a:defRPr sz="1400"/>
            </a:lvl4pPr>
            <a:lvl5pPr marL="406400" marR="0" indent="-1127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›"/>
              <a:tabLst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 err="1"/>
              <a:t>Klikken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61860546-A09C-F674-4494-1B4697295C5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13040" y="1584684"/>
            <a:ext cx="2698320" cy="4520842"/>
          </a:xfrm>
          <a:prstGeom prst="roundRect">
            <a:avLst>
              <a:gd name="adj" fmla="val 10978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accent5">
                <a:alpha val="21000"/>
              </a:schemeClr>
            </a:outerShdw>
          </a:effectLst>
        </p:spPr>
        <p:txBody>
          <a:bodyPr lIns="108000" tIns="2016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0" kern="1200" dirty="0">
                <a:solidFill>
                  <a:schemeClr val="tx2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2pPr>
            <a:lvl3pPr marL="134938" marR="0" indent="-1349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268288" marR="0" indent="-1222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Source Sans Pro" panose="020B0503030403020204" pitchFamily="34" charset="0"/>
              <a:buChar char="-"/>
              <a:tabLst/>
              <a:defRPr sz="1400"/>
            </a:lvl4pPr>
            <a:lvl5pPr marL="406400" marR="0" indent="-1127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›"/>
              <a:tabLst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 err="1"/>
              <a:t>Klikken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0390AE-57C8-4802-3695-23577356D76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39750" y="1584683"/>
            <a:ext cx="2698750" cy="1760537"/>
          </a:xfrm>
          <a:prstGeom prst="round2SameRect">
            <a:avLst>
              <a:gd name="adj1" fmla="val 18217"/>
              <a:gd name="adj2" fmla="val 0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vert="horz" lIns="0" tIns="0" rIns="0" bIns="0" rtlCol="0" anchor="ctr" anchorCtr="1">
            <a:noAutofit/>
          </a:bodyPr>
          <a:lstStyle>
            <a:lvl1pPr>
              <a:defRPr lang="en-US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DBCE2986-A5F0-5D22-34B5-EEFD294A3DC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397251" y="1584683"/>
            <a:ext cx="2698750" cy="1760537"/>
          </a:xfrm>
          <a:prstGeom prst="round2SameRect">
            <a:avLst>
              <a:gd name="adj1" fmla="val 18217"/>
              <a:gd name="adj2" fmla="val 0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vert="horz" lIns="0" tIns="0" rIns="0" bIns="0" rtlCol="0" anchor="ctr" anchorCtr="1">
            <a:noAutofit/>
          </a:bodyPr>
          <a:lstStyle>
            <a:lvl1pPr>
              <a:defRPr lang="en-US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7770F893-4301-C629-F561-75CE17A6996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54931" y="1584683"/>
            <a:ext cx="2698750" cy="1760537"/>
          </a:xfrm>
          <a:prstGeom prst="round2SameRect">
            <a:avLst>
              <a:gd name="adj1" fmla="val 18484"/>
              <a:gd name="adj2" fmla="val 0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vert="horz" lIns="0" tIns="0" rIns="0" bIns="0" rtlCol="0" anchor="ctr" anchorCtr="1">
            <a:noAutofit/>
          </a:bodyPr>
          <a:lstStyle>
            <a:lvl1pPr>
              <a:defRPr lang="en-US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457FD166-1A16-347C-3EC1-97BA602C3DD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112610" y="1584683"/>
            <a:ext cx="2698750" cy="1760537"/>
          </a:xfrm>
          <a:prstGeom prst="round2SameRect">
            <a:avLst>
              <a:gd name="adj1" fmla="val 16619"/>
              <a:gd name="adj2" fmla="val 0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vert="horz" lIns="0" tIns="0" rIns="0" bIns="0" rtlCol="0" anchor="ctr" anchorCtr="1">
            <a:noAutofit/>
          </a:bodyPr>
          <a:lstStyle>
            <a:lvl1pPr>
              <a:defRPr lang="en-US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F0E1E34-735B-58E6-2D1C-DF4213734D27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539750" y="1050013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rgbClr val="EF2637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635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columns - pictures on t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697864-81F7-4672-BEFA-95D718CF5A8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539749" y="6568163"/>
            <a:ext cx="288000" cy="180000"/>
          </a:xfrm>
          <a:prstGeom prst="rect">
            <a:avLst/>
          </a:prstGeom>
        </p:spPr>
        <p:txBody>
          <a:bodyPr/>
          <a:lstStyle/>
          <a:p>
            <a:pPr algn="l"/>
            <a:fld id="{24C8C45C-947F-4981-8B3F-4F32E973C901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204A79B4-4F9A-F924-DD3A-B234185939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25470"/>
            <a:ext cx="11112001" cy="52547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4 columns – Pictures on top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E9E56AD-DC5F-4B12-8827-487CC07A7F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1584684"/>
            <a:ext cx="2698320" cy="4520842"/>
          </a:xfrm>
          <a:prstGeom prst="roundRect">
            <a:avLst>
              <a:gd name="adj" fmla="val 11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91A7D1">
                <a:alpha val="21000"/>
              </a:srgbClr>
            </a:outerShdw>
          </a:effectLst>
        </p:spPr>
        <p:txBody>
          <a:bodyPr lIns="108000" tIns="342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0" kern="1200" dirty="0">
                <a:solidFill>
                  <a:schemeClr val="tx2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2pPr>
            <a:lvl3pPr marL="134938" marR="0" indent="-1349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268288" marR="0" indent="-1222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Source Sans Pro" panose="020B0503030403020204" pitchFamily="34" charset="0"/>
              <a:buChar char="-"/>
              <a:tabLst/>
              <a:defRPr sz="1400"/>
            </a:lvl4pPr>
            <a:lvl5pPr marL="406400" marR="0" indent="-1127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›"/>
              <a:tabLst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 err="1"/>
              <a:t>Klikken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51D16AC-00B5-5CFD-E266-F9B29FA435B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97681" y="1584684"/>
            <a:ext cx="2698320" cy="4520842"/>
          </a:xfrm>
          <a:prstGeom prst="roundRect">
            <a:avLst>
              <a:gd name="adj" fmla="val 1184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91A7D1">
                <a:alpha val="21000"/>
              </a:srgbClr>
            </a:outerShdw>
          </a:effectLst>
        </p:spPr>
        <p:txBody>
          <a:bodyPr lIns="108000" tIns="342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0" kern="1200" dirty="0">
                <a:solidFill>
                  <a:schemeClr val="tx2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2pPr>
            <a:lvl3pPr marL="134938" marR="0" indent="-1349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268288" marR="0" indent="-1222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Source Sans Pro" panose="020B0503030403020204" pitchFamily="34" charset="0"/>
              <a:buChar char="-"/>
              <a:tabLst/>
              <a:defRPr sz="1400"/>
            </a:lvl4pPr>
            <a:lvl5pPr marL="406400" marR="0" indent="-1127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›"/>
              <a:tabLst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 err="1"/>
              <a:t>Klikken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C89CF010-E6C0-7D54-0A93-253CFA6468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55361" y="1584684"/>
            <a:ext cx="2698320" cy="4520842"/>
          </a:xfrm>
          <a:prstGeom prst="roundRect">
            <a:avLst>
              <a:gd name="adj" fmla="val 12542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91A7D1">
                <a:alpha val="21000"/>
              </a:srgbClr>
            </a:outerShdw>
          </a:effectLst>
        </p:spPr>
        <p:txBody>
          <a:bodyPr lIns="108000" tIns="342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0" kern="1200" dirty="0">
                <a:solidFill>
                  <a:schemeClr val="tx2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2pPr>
            <a:lvl3pPr marL="134938" marR="0" indent="-1349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268288" marR="0" indent="-1222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Source Sans Pro" panose="020B0503030403020204" pitchFamily="34" charset="0"/>
              <a:buChar char="-"/>
              <a:tabLst/>
              <a:defRPr sz="1400"/>
            </a:lvl4pPr>
            <a:lvl5pPr marL="406400" marR="0" indent="-1127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›"/>
              <a:tabLst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 err="1"/>
              <a:t>Klikken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61860546-A09C-F674-4494-1B4697295C5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13040" y="1584684"/>
            <a:ext cx="2698320" cy="4520842"/>
          </a:xfrm>
          <a:prstGeom prst="roundRect">
            <a:avLst>
              <a:gd name="adj" fmla="val 10978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91A7D1">
                <a:alpha val="21000"/>
              </a:srgbClr>
            </a:outerShdw>
          </a:effectLst>
        </p:spPr>
        <p:txBody>
          <a:bodyPr lIns="108000" tIns="342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0" kern="1200" dirty="0">
                <a:solidFill>
                  <a:schemeClr val="tx2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2pPr>
            <a:lvl3pPr marL="134938" marR="0" indent="-1349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268288" marR="0" indent="-1222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Source Sans Pro" panose="020B0503030403020204" pitchFamily="34" charset="0"/>
              <a:buChar char="-"/>
              <a:tabLst/>
              <a:defRPr sz="1400"/>
            </a:lvl4pPr>
            <a:lvl5pPr marL="406400" marR="0" indent="-1127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›"/>
              <a:tabLst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 err="1"/>
              <a:t>Klikken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0390AE-57C8-4802-3695-23577356D76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39750" y="1584683"/>
            <a:ext cx="2698750" cy="3425266"/>
          </a:xfrm>
          <a:prstGeom prst="round2SameRect">
            <a:avLst>
              <a:gd name="adj1" fmla="val 10727"/>
              <a:gd name="adj2" fmla="val 0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vert="horz" lIns="0" tIns="0" rIns="0" bIns="0" rtlCol="0" anchor="ctr" anchorCtr="1">
            <a:noAutofit/>
          </a:bodyPr>
          <a:lstStyle>
            <a:lvl1pPr>
              <a:defRPr lang="en-US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DBCE2986-A5F0-5D22-34B5-EEFD294A3DC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397251" y="1584683"/>
            <a:ext cx="2698750" cy="3425266"/>
          </a:xfrm>
          <a:prstGeom prst="round2SameRect">
            <a:avLst>
              <a:gd name="adj1" fmla="val 11262"/>
              <a:gd name="adj2" fmla="val 0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vert="horz" lIns="0" tIns="0" rIns="0" bIns="0" rtlCol="0" anchor="ctr" anchorCtr="1">
            <a:noAutofit/>
          </a:bodyPr>
          <a:lstStyle>
            <a:lvl1pPr>
              <a:defRPr lang="en-US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7770F893-4301-C629-F561-75CE17A6996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54931" y="1584683"/>
            <a:ext cx="2698750" cy="3425266"/>
          </a:xfrm>
          <a:prstGeom prst="round2SameRect">
            <a:avLst>
              <a:gd name="adj1" fmla="val 12421"/>
              <a:gd name="adj2" fmla="val 0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vert="horz" lIns="0" tIns="0" rIns="0" bIns="0" rtlCol="0" anchor="ctr" anchorCtr="1">
            <a:noAutofit/>
          </a:bodyPr>
          <a:lstStyle>
            <a:lvl1pPr>
              <a:defRPr lang="en-US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457FD166-1A16-347C-3EC1-97BA602C3DD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112610" y="1584683"/>
            <a:ext cx="2698750" cy="3425266"/>
          </a:xfrm>
          <a:prstGeom prst="round2SameRect">
            <a:avLst>
              <a:gd name="adj1" fmla="val 10378"/>
              <a:gd name="adj2" fmla="val 0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vert="horz" lIns="0" tIns="0" rIns="0" bIns="0" rtlCol="0" anchor="ctr" anchorCtr="1">
            <a:noAutofit/>
          </a:bodyPr>
          <a:lstStyle>
            <a:lvl1pPr>
              <a:defRPr lang="en-US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F0E1E34-735B-58E6-2D1C-DF4213734D27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539750" y="1050013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rgbClr val="EF2637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142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CF684F1-8329-1707-CA53-3FC55D56673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9750" y="1584683"/>
            <a:ext cx="3604511" cy="4520841"/>
          </a:xfrm>
          <a:prstGeom prst="roundRect">
            <a:avLst>
              <a:gd name="adj" fmla="val 7676"/>
            </a:avLst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srgbClr val="91A7D1">
                <a:alpha val="21000"/>
              </a:srgbClr>
            </a:outerShdw>
          </a:effectLst>
        </p:spPr>
        <p:txBody>
          <a:bodyPr lIns="72000" tIns="1080000" rIns="72000"/>
          <a:lstStyle>
            <a:lvl1pPr>
              <a:defRPr lang="en-US" sz="1600" b="0" kern="1200" noProof="0" dirty="0">
                <a:solidFill>
                  <a:schemeClr val="tx2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3pPr marL="360363" indent="-184150">
              <a:defRPr/>
            </a:lvl3pPr>
            <a:lvl4pPr marL="628650" indent="-185738">
              <a:defRPr/>
            </a:lvl4pPr>
            <a:lvl5pPr marL="803275" indent="-174625"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D3D0F-D0D5-FD23-2D42-6F67BACC6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749" y="6568163"/>
            <a:ext cx="288000" cy="180000"/>
          </a:xfrm>
          <a:prstGeom prst="rect">
            <a:avLst/>
          </a:prstGeom>
        </p:spPr>
        <p:txBody>
          <a:bodyPr/>
          <a:lstStyle/>
          <a:p>
            <a:pPr algn="l"/>
            <a:fld id="{24C8C45C-947F-4981-8B3F-4F32E973C901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DF6BCC-564F-7869-C65A-AC6D5CED2EA0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539750" y="1402660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rgbClr val="EF2637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431A71-DFC1-D8A2-FB60-B1D32820B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3 columns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B58C4CD-8A2E-87D3-B383-376B9010EB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1063352"/>
            <a:ext cx="11112500" cy="296978"/>
          </a:xfrm>
        </p:spPr>
        <p:txBody>
          <a:bodyPr anchor="b" anchorCtr="0"/>
          <a:lstStyle>
            <a:lvl1pPr>
              <a:defRPr sz="2000" b="0">
                <a:solidFill>
                  <a:srgbClr val="FF0000"/>
                </a:solidFill>
                <a:latin typeface="Overpass Light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A05CCAF-6332-4C07-85E0-501AB4CBD5D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78347" y="1584683"/>
            <a:ext cx="3604511" cy="4520841"/>
          </a:xfrm>
          <a:prstGeom prst="roundRect">
            <a:avLst>
              <a:gd name="adj" fmla="val 7676"/>
            </a:avLst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srgbClr val="91A7D1">
                <a:alpha val="21000"/>
              </a:srgbClr>
            </a:outerShdw>
          </a:effectLst>
        </p:spPr>
        <p:txBody>
          <a:bodyPr lIns="72000" tIns="1080000" rIns="72000"/>
          <a:lstStyle>
            <a:lvl1pPr>
              <a:defRPr lang="en-US" sz="1600" b="0" kern="1200" dirty="0">
                <a:solidFill>
                  <a:schemeClr val="tx2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3pPr marL="360363" indent="-184150">
              <a:defRPr/>
            </a:lvl3pPr>
            <a:lvl4pPr marL="628650" indent="-185738">
              <a:defRPr/>
            </a:lvl4pPr>
            <a:lvl5pPr marL="803275" indent="-174625"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348FF3D-922A-4D48-8D64-EC0D955AFE7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16944" y="1584683"/>
            <a:ext cx="3604511" cy="4520841"/>
          </a:xfrm>
          <a:prstGeom prst="roundRect">
            <a:avLst>
              <a:gd name="adj" fmla="val 7676"/>
            </a:avLst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srgbClr val="91A7D1">
                <a:alpha val="21000"/>
              </a:srgbClr>
            </a:outerShdw>
          </a:effectLst>
        </p:spPr>
        <p:txBody>
          <a:bodyPr lIns="72000" tIns="1080000" rIns="72000"/>
          <a:lstStyle>
            <a:lvl1pPr>
              <a:defRPr lang="en-US" sz="1600" b="0" kern="1200" dirty="0">
                <a:solidFill>
                  <a:schemeClr val="tx2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3pPr marL="360363" indent="-184150">
              <a:defRPr/>
            </a:lvl3pPr>
            <a:lvl4pPr marL="628650" indent="-185738">
              <a:defRPr/>
            </a:lvl4pPr>
            <a:lvl5pPr marL="803275" indent="-174625"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885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D3D0F-D0D5-FD23-2D42-6F67BACC6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749" y="6568163"/>
            <a:ext cx="288000" cy="180000"/>
          </a:xfrm>
          <a:prstGeom prst="rect">
            <a:avLst/>
          </a:prstGeom>
        </p:spPr>
        <p:txBody>
          <a:bodyPr/>
          <a:lstStyle/>
          <a:p>
            <a:pPr algn="l"/>
            <a:fld id="{24C8C45C-947F-4981-8B3F-4F32E973C901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DF6BCC-564F-7869-C65A-AC6D5CED2EA0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539750" y="1402660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rgbClr val="EF2637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D0BF9C-C7A8-B2D4-8BBB-16BC888E12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6 columns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62EBD0D-9260-909E-AE49-5976DFAF6B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1063352"/>
            <a:ext cx="11112500" cy="296978"/>
          </a:xfrm>
        </p:spPr>
        <p:txBody>
          <a:bodyPr anchor="b" anchorCtr="0"/>
          <a:lstStyle>
            <a:lvl1pPr>
              <a:defRPr sz="2000" b="0">
                <a:solidFill>
                  <a:srgbClr val="FF0000"/>
                </a:solidFill>
                <a:latin typeface="Overpass Light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5C1A4E4-437D-4A68-A935-491B39432AD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9750" y="1584683"/>
            <a:ext cx="3604511" cy="2193821"/>
          </a:xfrm>
          <a:prstGeom prst="roundRect">
            <a:avLst>
              <a:gd name="adj" fmla="val 12941"/>
            </a:avLst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srgbClr val="91A7D1">
                <a:alpha val="21000"/>
              </a:srgbClr>
            </a:outerShdw>
          </a:effectLst>
        </p:spPr>
        <p:txBody>
          <a:bodyPr wrap="square" lIns="72000" tIns="216000" rIns="72000">
            <a:normAutofit/>
          </a:bodyPr>
          <a:lstStyle>
            <a:lvl1pPr>
              <a:defRPr lang="en-US" sz="1600" b="0" kern="1200" noProof="0" dirty="0">
                <a:solidFill>
                  <a:schemeClr val="tx2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3pPr marL="360363" indent="-184150">
              <a:defRPr/>
            </a:lvl3pPr>
            <a:lvl4pPr marL="628650" indent="-185738">
              <a:defRPr/>
            </a:lvl4pPr>
            <a:lvl5pPr marL="803275" indent="-174625"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 err="1"/>
              <a:t>Klikken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6582EA0-07D7-458A-8316-4E7CA933CD9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39750" y="3920020"/>
            <a:ext cx="3604511" cy="2193821"/>
          </a:xfrm>
          <a:prstGeom prst="roundRect">
            <a:avLst>
              <a:gd name="adj" fmla="val 14477"/>
            </a:avLst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srgbClr val="91A7D1">
                <a:alpha val="21000"/>
              </a:srgbClr>
            </a:outerShdw>
          </a:effectLst>
        </p:spPr>
        <p:txBody>
          <a:bodyPr wrap="square" lIns="72000" tIns="216000" rIns="72000">
            <a:normAutofit/>
          </a:bodyPr>
          <a:lstStyle>
            <a:lvl1pPr>
              <a:defRPr lang="en-US" sz="1600" b="0" kern="1200" dirty="0">
                <a:solidFill>
                  <a:schemeClr val="tx2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3pPr marL="360363" indent="-184150">
              <a:defRPr/>
            </a:lvl3pPr>
            <a:lvl4pPr marL="628650" indent="-185738">
              <a:defRPr/>
            </a:lvl4pPr>
            <a:lvl5pPr marL="803275" indent="-174625"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 err="1"/>
              <a:t>Klikken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1E3CE3F-D3F8-494E-90B9-CB098CE2F62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42164" y="1584683"/>
            <a:ext cx="3604511" cy="2193821"/>
          </a:xfrm>
          <a:prstGeom prst="roundRect">
            <a:avLst>
              <a:gd name="adj" fmla="val 12722"/>
            </a:avLst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srgbClr val="91A7D1">
                <a:alpha val="21000"/>
              </a:srgbClr>
            </a:outerShdw>
          </a:effectLst>
        </p:spPr>
        <p:txBody>
          <a:bodyPr wrap="square" lIns="72000" tIns="216000" rIns="72000">
            <a:normAutofit/>
          </a:bodyPr>
          <a:lstStyle>
            <a:lvl1pPr>
              <a:defRPr lang="en-US" sz="1600" b="0" kern="1200" dirty="0">
                <a:solidFill>
                  <a:schemeClr val="tx2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3pPr marL="360363" indent="-184150">
              <a:defRPr/>
            </a:lvl3pPr>
            <a:lvl4pPr marL="628650" indent="-185738">
              <a:defRPr/>
            </a:lvl4pPr>
            <a:lvl5pPr marL="803275" indent="-174625"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 err="1"/>
              <a:t>Klikken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2C30E2D-52AE-489E-AAF5-DCD5E4699D3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42164" y="3913212"/>
            <a:ext cx="3604511" cy="2193821"/>
          </a:xfrm>
          <a:prstGeom prst="roundRect">
            <a:avLst>
              <a:gd name="adj" fmla="val 12063"/>
            </a:avLst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srgbClr val="91A7D1">
                <a:alpha val="21000"/>
              </a:srgbClr>
            </a:outerShdw>
          </a:effectLst>
        </p:spPr>
        <p:txBody>
          <a:bodyPr wrap="square" lIns="72000" tIns="216000" rIns="72000">
            <a:normAutofit/>
          </a:bodyPr>
          <a:lstStyle>
            <a:lvl1pPr>
              <a:defRPr lang="en-US" sz="1600" b="0" kern="1200" dirty="0">
                <a:solidFill>
                  <a:schemeClr val="tx2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3pPr marL="360363" indent="-184150">
              <a:defRPr/>
            </a:lvl3pPr>
            <a:lvl4pPr marL="628650" indent="-185738">
              <a:defRPr/>
            </a:lvl4pPr>
            <a:lvl5pPr marL="803275" indent="-174625"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 err="1"/>
              <a:t>Klikken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4DB046EF-AEC6-4019-A849-05835E1CC03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144578" y="3920019"/>
            <a:ext cx="3604511" cy="2193821"/>
          </a:xfrm>
          <a:prstGeom prst="roundRect">
            <a:avLst>
              <a:gd name="adj" fmla="val 12502"/>
            </a:avLst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srgbClr val="91A7D1">
                <a:alpha val="21000"/>
              </a:srgbClr>
            </a:outerShdw>
          </a:effectLst>
        </p:spPr>
        <p:txBody>
          <a:bodyPr wrap="square" lIns="72000" tIns="216000" rIns="72000">
            <a:normAutofit/>
          </a:bodyPr>
          <a:lstStyle>
            <a:lvl1pPr>
              <a:defRPr lang="en-US" sz="1600" b="0" kern="1200" dirty="0">
                <a:solidFill>
                  <a:schemeClr val="tx2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3pPr marL="360363" indent="-184150">
              <a:defRPr/>
            </a:lvl3pPr>
            <a:lvl4pPr marL="628650" indent="-185738">
              <a:defRPr/>
            </a:lvl4pPr>
            <a:lvl5pPr marL="803275" indent="-174625"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 err="1"/>
              <a:t>Klikken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789231C3-2007-4727-A132-54015648313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44578" y="1584682"/>
            <a:ext cx="3604511" cy="2193821"/>
          </a:xfrm>
          <a:prstGeom prst="roundRect">
            <a:avLst>
              <a:gd name="adj" fmla="val 12941"/>
            </a:avLst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srgbClr val="91A7D1">
                <a:alpha val="21000"/>
              </a:srgbClr>
            </a:outerShdw>
          </a:effectLst>
        </p:spPr>
        <p:txBody>
          <a:bodyPr wrap="square" lIns="72000" tIns="216000" rIns="72000">
            <a:normAutofit/>
          </a:bodyPr>
          <a:lstStyle>
            <a:lvl1pPr>
              <a:defRPr lang="en-US" sz="1600" b="0" kern="1200" dirty="0">
                <a:solidFill>
                  <a:schemeClr val="tx2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3pPr marL="360363" indent="-184150">
              <a:defRPr/>
            </a:lvl3pPr>
            <a:lvl4pPr marL="628650" indent="-185738">
              <a:defRPr/>
            </a:lvl4pPr>
            <a:lvl5pPr marL="803275" indent="-174625"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 err="1"/>
              <a:t>Klikken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56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94E0851-705B-055B-3D17-0AEB366CFC6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539750" y="1376363"/>
            <a:ext cx="3708400" cy="2843945"/>
          </a:xfrm>
          <a:prstGeom prst="roundRect">
            <a:avLst>
              <a:gd name="adj" fmla="val 12050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vert="horz" lIns="0" tIns="0" rIns="0" bIns="0" rtlCol="0" anchor="ctr" anchorCtr="1">
            <a:noAutofit/>
          </a:bodyPr>
          <a:lstStyle>
            <a:lvl1pPr>
              <a:defRPr lang="en-US" b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EB1F8456-1E21-E119-BE22-578933BB2B25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4319629" y="1376363"/>
            <a:ext cx="3708400" cy="2843945"/>
          </a:xfrm>
          <a:prstGeom prst="roundRect">
            <a:avLst>
              <a:gd name="adj" fmla="val 11391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vert="horz" lIns="0" tIns="0" rIns="0" bIns="0" rtlCol="0" anchor="ctr" anchorCtr="1">
            <a:noAutofit/>
          </a:bodyPr>
          <a:lstStyle>
            <a:lvl1pPr>
              <a:defRPr lang="en-US" b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1992898-2E1A-0011-D7E3-3A03F5A8158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00185" y="1376363"/>
            <a:ext cx="3708400" cy="2843945"/>
          </a:xfrm>
          <a:prstGeom prst="roundRect">
            <a:avLst>
              <a:gd name="adj" fmla="val 9907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vert="horz" lIns="0" tIns="0" rIns="0" bIns="0" rtlCol="0" anchor="ctr" anchorCtr="1">
            <a:noAutofit/>
          </a:bodyPr>
          <a:lstStyle>
            <a:lvl1pPr>
              <a:defRPr lang="en-US" b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697864-81F7-4672-BEFA-95D718CF5A8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539749" y="6568163"/>
            <a:ext cx="288000" cy="180000"/>
          </a:xfrm>
          <a:prstGeom prst="rect">
            <a:avLst/>
          </a:prstGeom>
        </p:spPr>
        <p:txBody>
          <a:bodyPr/>
          <a:lstStyle/>
          <a:p>
            <a:pPr algn="l"/>
            <a:fld id="{24C8C45C-947F-4981-8B3F-4F32E973C901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204A79B4-4F9A-F924-DD3A-B234185939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25470"/>
            <a:ext cx="11112001" cy="52547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Bullet slide 3 pictures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7146A3-05D6-8D7A-25D7-D9D93835F7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4451350"/>
            <a:ext cx="3633925" cy="1589088"/>
          </a:xfrm>
        </p:spPr>
        <p:txBody>
          <a:bodyPr/>
          <a:lstStyle>
            <a:lvl1pPr>
              <a:defRPr lang="en-US" sz="1600" b="0" kern="1200" noProof="0" dirty="0">
                <a:solidFill>
                  <a:schemeClr val="tx2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Article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4B076976-E35D-7761-DDFD-0AC5254FC0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9629" y="4451350"/>
            <a:ext cx="3633925" cy="1589088"/>
          </a:xfrm>
        </p:spPr>
        <p:txBody>
          <a:bodyPr/>
          <a:lstStyle>
            <a:lvl1pPr>
              <a:defRPr lang="en-US" sz="1600" b="0" kern="1200" noProof="0" dirty="0">
                <a:solidFill>
                  <a:schemeClr val="tx2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Article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E4C7FDE1-1CD1-79D2-3751-07A2DB65BC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00185" y="4451350"/>
            <a:ext cx="3633925" cy="1589088"/>
          </a:xfrm>
        </p:spPr>
        <p:txBody>
          <a:bodyPr/>
          <a:lstStyle>
            <a:lvl1pPr>
              <a:defRPr lang="en-US" sz="1600" b="0" kern="1200" noProof="0" dirty="0">
                <a:solidFill>
                  <a:schemeClr val="tx2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Article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487E68A-9E71-0757-22A2-F7D11C0D898C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39749" y="1050013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rgbClr val="EF2637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410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de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FC13AD-7BDD-C31C-4ED5-1DB563A567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99085" y="562708"/>
            <a:ext cx="2643896" cy="5564715"/>
          </a:xfrm>
          <a:prstGeom prst="roundRect">
            <a:avLst>
              <a:gd name="adj" fmla="val 14159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vert="horz" lIns="0" tIns="0" rIns="0" bIns="0" rtlCol="0" anchor="ctr" anchorCtr="1">
            <a:noAutofit/>
          </a:bodyPr>
          <a:lstStyle>
            <a:lvl1pPr>
              <a:defRPr lang="en-US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D3D0F-D0D5-FD23-2D42-6F67BACC6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749" y="6568163"/>
            <a:ext cx="288000" cy="180000"/>
          </a:xfrm>
          <a:prstGeom prst="rect">
            <a:avLst/>
          </a:prstGeom>
        </p:spPr>
        <p:txBody>
          <a:bodyPr/>
          <a:lstStyle/>
          <a:p>
            <a:pPr algn="l"/>
            <a:fld id="{24C8C45C-947F-4981-8B3F-4F32E973C901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3B36BDF8-5AB7-E9FF-AEF5-AC3BA044ED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1790" y="1853626"/>
            <a:ext cx="3576959" cy="88543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Mobile device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8173428-7261-EC81-4333-55A1F3D895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1629" y="3273762"/>
            <a:ext cx="3577120" cy="1369532"/>
          </a:xfrm>
        </p:spPr>
        <p:txBody>
          <a:bodyPr/>
          <a:lstStyle>
            <a:lvl1pPr>
              <a:defRPr lang="en-US" sz="1600" b="0" kern="1200" noProof="0" dirty="0">
                <a:solidFill>
                  <a:schemeClr val="tx2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1C42C435-CC64-F28C-D8E3-03DCD53F948D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6419128" y="3087343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rgbClr val="EF2637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0390D96-FDFF-5861-B081-09A379EA4C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1628" y="2754067"/>
            <a:ext cx="3576959" cy="296978"/>
          </a:xfrm>
        </p:spPr>
        <p:txBody>
          <a:bodyPr anchor="b" anchorCtr="0"/>
          <a:lstStyle>
            <a:lvl1pPr>
              <a:defRPr sz="2000" b="0">
                <a:solidFill>
                  <a:srgbClr val="FF0000"/>
                </a:solidFill>
                <a:latin typeface="Overpass Light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7088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devic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D3D0F-D0D5-FD23-2D42-6F67BACC6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749" y="6568163"/>
            <a:ext cx="288000" cy="180000"/>
          </a:xfrm>
          <a:prstGeom prst="rect">
            <a:avLst/>
          </a:prstGeom>
        </p:spPr>
        <p:txBody>
          <a:bodyPr/>
          <a:lstStyle/>
          <a:p>
            <a:pPr algn="l"/>
            <a:fld id="{24C8C45C-947F-4981-8B3F-4F32E973C901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D06F62-A9A4-5B8B-65D4-90C1F0F6AD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9750" y="2514097"/>
            <a:ext cx="3314700" cy="2630488"/>
          </a:xfrm>
        </p:spPr>
        <p:txBody>
          <a:bodyPr anchor="ctr" anchorCtr="0"/>
          <a:lstStyle>
            <a:lvl1pPr>
              <a:defRPr lang="en-US" sz="1600" b="0" kern="1200" noProof="0" dirty="0">
                <a:solidFill>
                  <a:schemeClr val="tx2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>
              <a:defRPr>
                <a:latin typeface="Overpass Light" pitchFamily="2" charset="0"/>
              </a:defRPr>
            </a:lvl2pPr>
            <a:lvl3pPr>
              <a:defRPr>
                <a:latin typeface="Overpass Light" pitchFamily="2" charset="0"/>
              </a:defRPr>
            </a:lvl3pPr>
            <a:lvl4pPr>
              <a:defRPr>
                <a:latin typeface="Overpass Light" pitchFamily="2" charset="0"/>
              </a:defRPr>
            </a:lvl4pPr>
            <a:lvl5pPr>
              <a:defRPr>
                <a:latin typeface="Overpass Light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3527B68-6653-8AF2-BC72-5092CCC5055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85716" y="2066925"/>
            <a:ext cx="6131497" cy="3519488"/>
          </a:xfrm>
          <a:solidFill>
            <a:schemeClr val="bg1">
              <a:lumMod val="95000"/>
            </a:schemeClr>
          </a:solidFill>
          <a:effectLst/>
        </p:spPr>
        <p:txBody>
          <a:bodyPr vert="horz" lIns="0" tIns="0" rIns="0" bIns="0" rtlCol="0" anchor="ctr" anchorCtr="1">
            <a:noAutofit/>
          </a:bodyPr>
          <a:lstStyle>
            <a:lvl1pPr>
              <a:defRPr lang="en-US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53E05E-744C-1033-5E95-110C86F85C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25470"/>
            <a:ext cx="11112001" cy="52547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Laptop device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AE8D538-B645-450D-82AE-C1FFA9BEEA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1063352"/>
            <a:ext cx="11112500" cy="296978"/>
          </a:xfrm>
        </p:spPr>
        <p:txBody>
          <a:bodyPr anchor="b" anchorCtr="0"/>
          <a:lstStyle>
            <a:lvl1pPr>
              <a:defRPr sz="2000" b="0">
                <a:solidFill>
                  <a:srgbClr val="FF0000"/>
                </a:solidFill>
                <a:latin typeface="Overpass Light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10E577FA-9B4A-7375-1E2A-A637643F9DB1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539750" y="1402660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rgbClr val="EF2637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44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devic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D3D0F-D0D5-FD23-2D42-6F67BACC6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749" y="6568163"/>
            <a:ext cx="288000" cy="180000"/>
          </a:xfrm>
          <a:prstGeom prst="rect">
            <a:avLst/>
          </a:prstGeom>
        </p:spPr>
        <p:txBody>
          <a:bodyPr/>
          <a:lstStyle/>
          <a:p>
            <a:pPr algn="l"/>
            <a:fld id="{24C8C45C-947F-4981-8B3F-4F32E973C901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D06F62-A9A4-5B8B-65D4-90C1F0F6AD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92024" y="2650084"/>
            <a:ext cx="3314700" cy="2630488"/>
          </a:xfrm>
        </p:spPr>
        <p:txBody>
          <a:bodyPr anchor="ctr" anchorCtr="0"/>
          <a:lstStyle>
            <a:lvl1pPr>
              <a:defRPr lang="en-US" sz="1600" b="0" kern="1200" noProof="0" dirty="0">
                <a:solidFill>
                  <a:schemeClr val="tx2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>
              <a:defRPr>
                <a:latin typeface="Overpass Light" pitchFamily="2" charset="0"/>
              </a:defRPr>
            </a:lvl2pPr>
            <a:lvl3pPr>
              <a:defRPr>
                <a:latin typeface="Overpass Light" pitchFamily="2" charset="0"/>
              </a:defRPr>
            </a:lvl3pPr>
            <a:lvl4pPr>
              <a:defRPr>
                <a:latin typeface="Overpass Light" pitchFamily="2" charset="0"/>
              </a:defRPr>
            </a:lvl4pPr>
            <a:lvl5pPr>
              <a:defRPr>
                <a:latin typeface="Overpass Light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3527B68-6653-8AF2-BC72-5092CCC5055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187353" y="2066925"/>
            <a:ext cx="6131497" cy="3519488"/>
          </a:xfrm>
          <a:solidFill>
            <a:schemeClr val="bg1">
              <a:lumMod val="95000"/>
            </a:schemeClr>
          </a:solidFill>
          <a:effectLst/>
        </p:spPr>
        <p:txBody>
          <a:bodyPr vert="horz" lIns="0" tIns="0" rIns="0" bIns="0" rtlCol="0" anchor="ctr" anchorCtr="1">
            <a:noAutofit/>
          </a:bodyPr>
          <a:lstStyle>
            <a:lvl1pPr>
              <a:defRPr lang="en-US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53E05E-744C-1033-5E95-110C86F85C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25470"/>
            <a:ext cx="11112001" cy="52547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Laptop device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AE8D538-B645-450D-82AE-C1FFA9BEEA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1063352"/>
            <a:ext cx="11112500" cy="296978"/>
          </a:xfrm>
        </p:spPr>
        <p:txBody>
          <a:bodyPr anchor="b" anchorCtr="0"/>
          <a:lstStyle>
            <a:lvl1pPr>
              <a:defRPr sz="2000" b="0">
                <a:solidFill>
                  <a:srgbClr val="FF0000"/>
                </a:solidFill>
                <a:latin typeface="Overpass Light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10E577FA-9B4A-7375-1E2A-A637643F9DB1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539750" y="1402660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rgbClr val="EF2637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84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D3D0F-D0D5-FD23-2D42-6F67BACC6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749" y="6568163"/>
            <a:ext cx="288000" cy="180000"/>
          </a:xfrm>
          <a:prstGeom prst="rect">
            <a:avLst/>
          </a:prstGeom>
        </p:spPr>
        <p:txBody>
          <a:bodyPr/>
          <a:lstStyle/>
          <a:p>
            <a:pPr algn="l"/>
            <a:fld id="{24C8C45C-947F-4981-8B3F-4F32E973C901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60F4C7-18E9-FFBF-AEBD-7717FFC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1" y="5073598"/>
            <a:ext cx="3059924" cy="1369532"/>
          </a:xfrm>
        </p:spPr>
        <p:txBody>
          <a:bodyPr/>
          <a:lstStyle>
            <a:lvl1pPr>
              <a:defRPr lang="en-US" sz="1600" b="0" kern="1200" noProof="0" dirty="0">
                <a:solidFill>
                  <a:schemeClr val="tx2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C65A3BC-914A-D986-461E-60FE05F47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3632776"/>
            <a:ext cx="3059786" cy="8895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92929DD-2ABF-4BEF-1CAE-35296C886A63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539750" y="4903033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rgbClr val="EF2637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F3542FD-D14E-FB5C-3150-7EA9877CF5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9752" y="4522352"/>
            <a:ext cx="3059786" cy="296978"/>
          </a:xfrm>
        </p:spPr>
        <p:txBody>
          <a:bodyPr anchor="b" anchorCtr="0"/>
          <a:lstStyle>
            <a:lvl1pPr>
              <a:defRPr sz="2000" b="0">
                <a:solidFill>
                  <a:srgbClr val="FF0000"/>
                </a:solidFill>
                <a:latin typeface="Overpass Light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3953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393EC617-F107-F91D-3C54-EC6E596EA0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749" y="6568163"/>
            <a:ext cx="288000" cy="180000"/>
          </a:xfrm>
          <a:prstGeom prst="rect">
            <a:avLst/>
          </a:prstGeom>
        </p:spPr>
        <p:txBody>
          <a:bodyPr/>
          <a:lstStyle/>
          <a:p>
            <a:pPr algn="l"/>
            <a:fld id="{24C8C45C-947F-4981-8B3F-4F32E973C901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77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picture right">
    <p:bg>
      <p:bgPr>
        <a:solidFill>
          <a:srgbClr val="FD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CAE644AB-6CA0-F1EF-E245-BC76454FA4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1748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E0A703-E3F7-A5F2-ECD0-117829C8C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1921" y="2151530"/>
            <a:ext cx="5525656" cy="1919825"/>
          </a:xfrm>
        </p:spPr>
        <p:txBody>
          <a:bodyPr anchor="b" anchorCtr="0"/>
          <a:lstStyle>
            <a:lvl1pPr>
              <a:defRPr sz="6600"/>
            </a:lvl1pPr>
          </a:lstStyle>
          <a:p>
            <a:r>
              <a:rPr lang="en-US" dirty="0"/>
              <a:t>Chapter title second 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CAF978-227D-F95B-F7FA-AA89082955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1669" y="4071355"/>
            <a:ext cx="5525655" cy="2017524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 sz="3200" b="0">
                <a:latin typeface="Overpass Light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928AF76-F3F5-5450-E882-D853AE4EE8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12487" y="1401537"/>
            <a:ext cx="3547840" cy="3533592"/>
          </a:xfrm>
          <a:prstGeom prst="roundRect">
            <a:avLst>
              <a:gd name="adj" fmla="val 5433"/>
            </a:avLst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schemeClr val="accent6">
                <a:lumMod val="50000"/>
                <a:alpha val="14000"/>
              </a:schemeClr>
            </a:out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defRPr lang="en-US" b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6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0" userDrawn="1">
          <p15:clr>
            <a:srgbClr val="FBAE40"/>
          </p15:clr>
        </p15:guide>
        <p15:guide id="2" pos="7433" userDrawn="1">
          <p15:clr>
            <a:srgbClr val="FBAE40"/>
          </p15:clr>
        </p15:guide>
        <p15:guide id="3" pos="24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D3D0F-D0D5-FD23-2D42-6F67BACC6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749" y="6568163"/>
            <a:ext cx="288000" cy="180000"/>
          </a:xfrm>
          <a:prstGeom prst="rect">
            <a:avLst/>
          </a:prstGeom>
        </p:spPr>
        <p:txBody>
          <a:bodyPr/>
          <a:lstStyle/>
          <a:p>
            <a:pPr algn="l"/>
            <a:fld id="{24C8C45C-947F-4981-8B3F-4F32E973C901}" type="slidenum">
              <a:rPr lang="en-GB" smtClean="0"/>
              <a:pPr algn="l"/>
              <a:t>‹nr.›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60F4C7-18E9-FFBF-AEBD-7717FFC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49" y="1940513"/>
            <a:ext cx="11112501" cy="4165011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C65A3BC-914A-D986-461E-60FE05F47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DF6BCC-564F-7869-C65A-AC6D5CED2EA0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539750" y="1050013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rgbClr val="EF2637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419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D3D0F-D0D5-FD23-2D42-6F67BACC6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749" y="6568163"/>
            <a:ext cx="288000" cy="180000"/>
          </a:xfrm>
          <a:prstGeom prst="rect">
            <a:avLst/>
          </a:prstGeom>
        </p:spPr>
        <p:txBody>
          <a:bodyPr/>
          <a:lstStyle/>
          <a:p>
            <a:pPr algn="l"/>
            <a:fld id="{24C8C45C-947F-4981-8B3F-4F32E973C901}" type="slidenum">
              <a:rPr lang="en-GB" smtClean="0"/>
              <a:pPr algn="l"/>
              <a:t>‹nr.›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60F4C7-18E9-FFBF-AEBD-7717FFC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49" y="1940513"/>
            <a:ext cx="11112501" cy="4165011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A2B438-CBEF-8957-9349-1DA8293A1A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1063352"/>
            <a:ext cx="11112500" cy="296978"/>
          </a:xfrm>
        </p:spPr>
        <p:txBody>
          <a:bodyPr anchor="b" anchorCtr="0"/>
          <a:lstStyle>
            <a:lvl1pPr>
              <a:defRPr sz="2000" b="0">
                <a:solidFill>
                  <a:srgbClr val="FF0000"/>
                </a:solidFill>
                <a:latin typeface="Overpass Light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C65A3BC-914A-D986-461E-60FE05F47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DF6BCC-564F-7869-C65A-AC6D5CED2EA0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539750" y="1402660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rgbClr val="EF2637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384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D3D0F-D0D5-FD23-2D42-6F67BACC6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749" y="6568163"/>
            <a:ext cx="288000" cy="180000"/>
          </a:xfrm>
          <a:prstGeom prst="rect">
            <a:avLst/>
          </a:prstGeom>
        </p:spPr>
        <p:txBody>
          <a:bodyPr/>
          <a:lstStyle/>
          <a:p>
            <a:pPr algn="l"/>
            <a:fld id="{24C8C45C-947F-4981-8B3F-4F32E973C901}" type="slidenum">
              <a:rPr lang="en-GB" smtClean="0"/>
              <a:pPr algn="l"/>
              <a:t>‹nr.›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C65A3BC-914A-D986-461E-60FE05F47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EFACCA7F-4336-6A48-D2C6-B33C842B7FA7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539750" y="1050013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rgbClr val="EF2637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958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D3D0F-D0D5-FD23-2D42-6F67BACC6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749" y="6568163"/>
            <a:ext cx="288000" cy="180000"/>
          </a:xfrm>
          <a:prstGeom prst="rect">
            <a:avLst/>
          </a:prstGeom>
        </p:spPr>
        <p:txBody>
          <a:bodyPr/>
          <a:lstStyle/>
          <a:p>
            <a:pPr algn="l"/>
            <a:fld id="{24C8C45C-947F-4981-8B3F-4F32E973C901}" type="slidenum">
              <a:rPr lang="en-GB" smtClean="0"/>
              <a:pPr algn="l"/>
              <a:t>‹nr.›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C65A3BC-914A-D986-461E-60FE05F47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DF6BCC-564F-7869-C65A-AC6D5CED2EA0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539750" y="1402660"/>
            <a:ext cx="540000" cy="40507"/>
          </a:xfrm>
          <a:custGeom>
            <a:avLst/>
            <a:gdLst>
              <a:gd name="connsiteX0" fmla="*/ 401855 w 12189600"/>
              <a:gd name="connsiteY0" fmla="*/ 0 h 914385"/>
              <a:gd name="connsiteX1" fmla="*/ 2406061 w 12189600"/>
              <a:gd name="connsiteY1" fmla="*/ 0 h 914385"/>
              <a:gd name="connsiteX2" fmla="*/ 4160089 w 12189600"/>
              <a:gd name="connsiteY2" fmla="*/ 0 h 914385"/>
              <a:gd name="connsiteX3" fmla="*/ 5680616 w 12189600"/>
              <a:gd name="connsiteY3" fmla="*/ 0 h 914385"/>
              <a:gd name="connsiteX4" fmla="*/ 6984323 w 12189600"/>
              <a:gd name="connsiteY4" fmla="*/ 0 h 914385"/>
              <a:gd name="connsiteX5" fmla="*/ 8087887 w 12189600"/>
              <a:gd name="connsiteY5" fmla="*/ 0 h 914385"/>
              <a:gd name="connsiteX6" fmla="*/ 9007987 w 12189600"/>
              <a:gd name="connsiteY6" fmla="*/ 0 h 914385"/>
              <a:gd name="connsiteX7" fmla="*/ 9761301 w 12189600"/>
              <a:gd name="connsiteY7" fmla="*/ 0 h 914385"/>
              <a:gd name="connsiteX8" fmla="*/ 10364509 w 12189600"/>
              <a:gd name="connsiteY8" fmla="*/ 0 h 914385"/>
              <a:gd name="connsiteX9" fmla="*/ 10834288 w 12189600"/>
              <a:gd name="connsiteY9" fmla="*/ 0 h 914385"/>
              <a:gd name="connsiteX10" fmla="*/ 11187317 w 12189600"/>
              <a:gd name="connsiteY10" fmla="*/ 0 h 914385"/>
              <a:gd name="connsiteX11" fmla="*/ 11440275 w 12189600"/>
              <a:gd name="connsiteY11" fmla="*/ 0 h 914385"/>
              <a:gd name="connsiteX12" fmla="*/ 11609840 w 12189600"/>
              <a:gd name="connsiteY12" fmla="*/ 0 h 914385"/>
              <a:gd name="connsiteX13" fmla="*/ 11765507 w 12189600"/>
              <a:gd name="connsiteY13" fmla="*/ 0 h 914385"/>
              <a:gd name="connsiteX14" fmla="*/ 11787745 w 12189600"/>
              <a:gd name="connsiteY14" fmla="*/ 0 h 914385"/>
              <a:gd name="connsiteX15" fmla="*/ 12189600 w 12189600"/>
              <a:gd name="connsiteY15" fmla="*/ 457193 h 914385"/>
              <a:gd name="connsiteX16" fmla="*/ 11787745 w 12189600"/>
              <a:gd name="connsiteY16" fmla="*/ 914385 h 914385"/>
              <a:gd name="connsiteX17" fmla="*/ 401855 w 12189600"/>
              <a:gd name="connsiteY17" fmla="*/ 914385 h 914385"/>
              <a:gd name="connsiteX18" fmla="*/ 0 w 12189600"/>
              <a:gd name="connsiteY18" fmla="*/ 457193 h 914385"/>
              <a:gd name="connsiteX19" fmla="*/ 401855 w 12189600"/>
              <a:gd name="connsiteY19" fmla="*/ 0 h 9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9600" h="914385">
                <a:moveTo>
                  <a:pt x="401855" y="0"/>
                </a:moveTo>
                <a:lnTo>
                  <a:pt x="2406061" y="0"/>
                </a:lnTo>
                <a:lnTo>
                  <a:pt x="4160089" y="0"/>
                </a:lnTo>
                <a:lnTo>
                  <a:pt x="5680616" y="0"/>
                </a:lnTo>
                <a:lnTo>
                  <a:pt x="6984323" y="0"/>
                </a:lnTo>
                <a:lnTo>
                  <a:pt x="8087887" y="0"/>
                </a:lnTo>
                <a:lnTo>
                  <a:pt x="9007987" y="0"/>
                </a:lnTo>
                <a:lnTo>
                  <a:pt x="9761301" y="0"/>
                </a:lnTo>
                <a:lnTo>
                  <a:pt x="10364509" y="0"/>
                </a:lnTo>
                <a:lnTo>
                  <a:pt x="10834288" y="0"/>
                </a:lnTo>
                <a:lnTo>
                  <a:pt x="11187317" y="0"/>
                </a:lnTo>
                <a:lnTo>
                  <a:pt x="11440275" y="0"/>
                </a:lnTo>
                <a:lnTo>
                  <a:pt x="11609840" y="0"/>
                </a:lnTo>
                <a:lnTo>
                  <a:pt x="11765507" y="0"/>
                </a:lnTo>
                <a:lnTo>
                  <a:pt x="11787745" y="0"/>
                </a:lnTo>
                <a:cubicBezTo>
                  <a:pt x="12015463" y="0"/>
                  <a:pt x="12189600" y="213357"/>
                  <a:pt x="12189600" y="457193"/>
                </a:cubicBezTo>
                <a:cubicBezTo>
                  <a:pt x="12189600" y="716268"/>
                  <a:pt x="12015463" y="914385"/>
                  <a:pt x="11787745" y="914385"/>
                </a:cubicBezTo>
                <a:cubicBezTo>
                  <a:pt x="401855" y="914385"/>
                  <a:pt x="401855" y="914385"/>
                  <a:pt x="401855" y="914385"/>
                </a:cubicBezTo>
                <a:cubicBezTo>
                  <a:pt x="174137" y="914385"/>
                  <a:pt x="0" y="716268"/>
                  <a:pt x="0" y="457193"/>
                </a:cubicBezTo>
                <a:cubicBezTo>
                  <a:pt x="0" y="213357"/>
                  <a:pt x="174137" y="0"/>
                  <a:pt x="401855" y="0"/>
                </a:cubicBezTo>
                <a:close/>
              </a:path>
            </a:pathLst>
          </a:custGeom>
          <a:solidFill>
            <a:srgbClr val="EF2637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1F92A4C-1D2D-EF64-E868-8FCAF49F89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1063352"/>
            <a:ext cx="11112500" cy="296978"/>
          </a:xfrm>
        </p:spPr>
        <p:txBody>
          <a:bodyPr anchor="b" anchorCtr="0"/>
          <a:lstStyle>
            <a:lvl1pPr>
              <a:defRPr sz="2000" b="0">
                <a:solidFill>
                  <a:srgbClr val="FF0000"/>
                </a:solidFill>
                <a:latin typeface="Overpass Light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6088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25470"/>
            <a:ext cx="11112001" cy="5254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CBAD4B-BEDB-4B99-8057-E8D57C8B8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998" y="1521887"/>
            <a:ext cx="11112001" cy="45180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 Header</a:t>
            </a:r>
          </a:p>
          <a:p>
            <a:pPr lvl="4"/>
            <a:r>
              <a:rPr lang="en-GB" noProof="0" dirty="0"/>
              <a:t>Level 5, Body</a:t>
            </a:r>
          </a:p>
        </p:txBody>
      </p:sp>
      <p:pic>
        <p:nvPicPr>
          <p:cNvPr id="1666" name="Picture 1665">
            <a:extLst>
              <a:ext uri="{FF2B5EF4-FFF2-40B4-BE49-F238E27FC236}">
                <a16:creationId xmlns:a16="http://schemas.microsoft.com/office/drawing/2014/main" id="{4077F527-FE8A-B24F-E1CD-A57DC912274F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0759123" y="6252120"/>
            <a:ext cx="1043940" cy="3627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28A7D4-4A62-76BB-D3DA-61FB9CBFE934}"/>
              </a:ext>
            </a:extLst>
          </p:cNvPr>
          <p:cNvSpPr txBox="1"/>
          <p:nvPr userDrawn="1"/>
        </p:nvSpPr>
        <p:spPr>
          <a:xfrm>
            <a:off x="946864" y="6596965"/>
            <a:ext cx="287418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latin typeface="Overpass ExtraLight" pitchFamily="2" charset="0"/>
              </a:rPr>
              <a:t>Copyright Landmark global – Proprietary and confidential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E5004C-DC91-80A1-B6FA-60EB709F6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9998" y="6613897"/>
            <a:ext cx="442135" cy="124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FF0000"/>
                </a:solidFill>
                <a:latin typeface="Overpass Light" pitchFamily="2" charset="0"/>
              </a:defRPr>
            </a:lvl1pPr>
          </a:lstStyle>
          <a:p>
            <a:fld id="{AC14A0E9-9634-41C9-A1E7-534B5EFA08D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239" r:id="rId3"/>
    <p:sldLayoutId id="2147484151" r:id="rId4"/>
    <p:sldLayoutId id="2147484182" r:id="rId5"/>
    <p:sldLayoutId id="2147484184" r:id="rId6"/>
    <p:sldLayoutId id="2147484154" r:id="rId7"/>
    <p:sldLayoutId id="2147484156" r:id="rId8"/>
    <p:sldLayoutId id="2147484185" r:id="rId9"/>
    <p:sldLayoutId id="2147484169" r:id="rId10"/>
    <p:sldLayoutId id="2147484245" r:id="rId11"/>
    <p:sldLayoutId id="2147484186" r:id="rId12"/>
    <p:sldLayoutId id="2147484241" r:id="rId13"/>
    <p:sldLayoutId id="2147484243" r:id="rId14"/>
    <p:sldLayoutId id="2147484240" r:id="rId15"/>
    <p:sldLayoutId id="2147484190" r:id="rId16"/>
    <p:sldLayoutId id="2147484192" r:id="rId17"/>
    <p:sldLayoutId id="2147484175" r:id="rId18"/>
    <p:sldLayoutId id="2147484164" r:id="rId19"/>
    <p:sldLayoutId id="2147484177" r:id="rId20"/>
    <p:sldLayoutId id="2147484158" r:id="rId21"/>
    <p:sldLayoutId id="2147484085" r:id="rId22"/>
    <p:sldLayoutId id="2147484246" r:id="rId23"/>
    <p:sldLayoutId id="2147484254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4000"/>
        </a:lnSpc>
        <a:spcBef>
          <a:spcPct val="0"/>
        </a:spcBef>
        <a:buNone/>
        <a:defRPr sz="28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900"/>
        </a:spcAft>
        <a:buFont typeface="Arial" panose="020B0604020202020204" pitchFamily="34" charset="0"/>
        <a:buNone/>
        <a:defRPr sz="1800" b="0" kern="1200">
          <a:solidFill>
            <a:schemeClr val="tx2"/>
          </a:solidFill>
          <a:latin typeface="Overpass Black" pitchFamily="2" charset="0"/>
          <a:ea typeface="+mn-ea"/>
          <a:cs typeface="Segoe UI" panose="020B0502040204020203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65100" indent="-1651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282575" indent="-125413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tx2"/>
        </a:buClr>
        <a:buFont typeface="Source Sans Pro" panose="020B0503030403020204" pitchFamily="34" charset="0"/>
        <a:buChar char="-"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374650" indent="-84138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›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72800" indent="-1728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​"/>
        <a:defRPr sz="1200" b="0" kern="1200" baseline="0">
          <a:solidFill>
            <a:schemeClr val="accent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​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kern="1200" spc="-150" baseline="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5" userDrawn="1">
          <p15:clr>
            <a:srgbClr val="F26B43"/>
          </p15:clr>
        </p15:guide>
        <p15:guide id="2" pos="7446" userDrawn="1">
          <p15:clr>
            <a:srgbClr val="F26B43"/>
          </p15:clr>
        </p15:guide>
        <p15:guide id="3" orient="horz" pos="3846" userDrawn="1">
          <p15:clr>
            <a:srgbClr val="F26B43"/>
          </p15:clr>
        </p15:guide>
        <p15:guide id="4" pos="23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25470"/>
            <a:ext cx="11112001" cy="5254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CBAD4B-BEDB-4B99-8057-E8D57C8B8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998" y="1521887"/>
            <a:ext cx="11112001" cy="45180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 Header</a:t>
            </a:r>
          </a:p>
          <a:p>
            <a:pPr lvl="4"/>
            <a:r>
              <a:rPr lang="en-GB" noProof="0" dirty="0"/>
              <a:t>Level 5, Body</a:t>
            </a:r>
          </a:p>
        </p:txBody>
      </p:sp>
      <p:pic>
        <p:nvPicPr>
          <p:cNvPr id="1666" name="Picture 1665">
            <a:extLst>
              <a:ext uri="{FF2B5EF4-FFF2-40B4-BE49-F238E27FC236}">
                <a16:creationId xmlns:a16="http://schemas.microsoft.com/office/drawing/2014/main" id="{4077F527-FE8A-B24F-E1CD-A57DC912274F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10759123" y="6252120"/>
            <a:ext cx="1043940" cy="3627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28A7D4-4A62-76BB-D3DA-61FB9CBFE934}"/>
              </a:ext>
            </a:extLst>
          </p:cNvPr>
          <p:cNvSpPr txBox="1"/>
          <p:nvPr userDrawn="1"/>
        </p:nvSpPr>
        <p:spPr>
          <a:xfrm>
            <a:off x="1677831" y="6596965"/>
            <a:ext cx="14122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latin typeface="Overpass ExtraLight" pitchFamily="2" charset="0"/>
              </a:rPr>
              <a:t>Copyright Landmark Global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E5004C-DC91-80A1-B6FA-60EB709F6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9998" y="6613897"/>
            <a:ext cx="442135" cy="124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FF0000"/>
                </a:solidFill>
                <a:latin typeface="Overpass Light" pitchFamily="2" charset="0"/>
              </a:defRPr>
            </a:lvl1pPr>
          </a:lstStyle>
          <a:p>
            <a:fld id="{AC14A0E9-9634-41C9-A1E7-534B5EFA08D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2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  <p:sldLayoutId id="2147484272" r:id="rId12"/>
    <p:sldLayoutId id="2147484273" r:id="rId13"/>
    <p:sldLayoutId id="2147484274" r:id="rId14"/>
    <p:sldLayoutId id="2147484275" r:id="rId15"/>
    <p:sldLayoutId id="2147484276" r:id="rId16"/>
    <p:sldLayoutId id="2147484277" r:id="rId17"/>
    <p:sldLayoutId id="2147484278" r:id="rId18"/>
    <p:sldLayoutId id="2147484279" r:id="rId19"/>
    <p:sldLayoutId id="2147484280" r:id="rId20"/>
    <p:sldLayoutId id="2147484281" r:id="rId21"/>
    <p:sldLayoutId id="2147484282" r:id="rId22"/>
    <p:sldLayoutId id="2147484283" r:id="rId23"/>
    <p:sldLayoutId id="2147484284" r:id="rId24"/>
    <p:sldLayoutId id="2147484285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4000"/>
        </a:lnSpc>
        <a:spcBef>
          <a:spcPct val="0"/>
        </a:spcBef>
        <a:buNone/>
        <a:defRPr sz="28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900"/>
        </a:spcAft>
        <a:buFont typeface="Arial" panose="020B0604020202020204" pitchFamily="34" charset="0"/>
        <a:buNone/>
        <a:defRPr lang="en-GB" sz="1600" b="0" kern="1200" noProof="0" dirty="0">
          <a:solidFill>
            <a:schemeClr val="tx2"/>
          </a:solidFill>
          <a:latin typeface="+mj-lt"/>
          <a:ea typeface="+mn-ea"/>
          <a:cs typeface="Segoe UI" panose="020B0502040204020203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400" kern="1200">
          <a:solidFill>
            <a:schemeClr val="tx2"/>
          </a:solidFill>
          <a:latin typeface="Overpass Light" pitchFamily="2" charset="0"/>
          <a:ea typeface="+mn-ea"/>
          <a:cs typeface="+mn-cs"/>
        </a:defRPr>
      </a:lvl2pPr>
      <a:lvl3pPr marL="165100" indent="-1651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Overpass Light" pitchFamily="2" charset="0"/>
          <a:ea typeface="+mn-ea"/>
          <a:cs typeface="+mn-cs"/>
        </a:defRPr>
      </a:lvl3pPr>
      <a:lvl4pPr marL="282575" indent="-125413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2"/>
        </a:buClr>
        <a:buFont typeface="Source Sans Pro" panose="020B0503030403020204" pitchFamily="34" charset="0"/>
        <a:buChar char="-"/>
        <a:defRPr sz="1400" b="0" kern="1200">
          <a:solidFill>
            <a:schemeClr val="tx2"/>
          </a:solidFill>
          <a:latin typeface="Overpass Light" pitchFamily="2" charset="0"/>
          <a:ea typeface="+mn-ea"/>
          <a:cs typeface="+mn-cs"/>
        </a:defRPr>
      </a:lvl4pPr>
      <a:lvl5pPr marL="374650" indent="-84138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Font typeface="Arial" panose="020B0604020202020204" pitchFamily="34" charset="0"/>
        <a:buChar char="›"/>
        <a:tabLst/>
        <a:defRPr sz="1400" kern="1200">
          <a:solidFill>
            <a:schemeClr val="tx2"/>
          </a:solidFill>
          <a:latin typeface="Overpass Light" pitchFamily="2" charset="0"/>
          <a:ea typeface="+mn-ea"/>
          <a:cs typeface="+mn-cs"/>
        </a:defRPr>
      </a:lvl5pPr>
      <a:lvl6pPr marL="172800" indent="-1728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​"/>
        <a:defRPr sz="1200" b="0" kern="1200" baseline="0">
          <a:solidFill>
            <a:schemeClr val="accent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​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kern="1200" spc="-150" baseline="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5">
          <p15:clr>
            <a:srgbClr val="F26B43"/>
          </p15:clr>
        </p15:guide>
        <p15:guide id="2" pos="7446">
          <p15:clr>
            <a:srgbClr val="F26B43"/>
          </p15:clr>
        </p15:guide>
        <p15:guide id="3" orient="horz" pos="3846">
          <p15:clr>
            <a:srgbClr val="F26B43"/>
          </p15:clr>
        </p15:guide>
        <p15:guide id="4" pos="23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70598F-B9F0-4AFE-8AA3-2A0A1AA2F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law: </a:t>
            </a:r>
            <a:r>
              <a:rPr lang="en-US" b="0" dirty="0">
                <a:latin typeface="+mn-lt"/>
              </a:rPr>
              <a:t>Second delivery option for all </a:t>
            </a:r>
            <a:r>
              <a:rPr lang="en-US" b="0" dirty="0" err="1">
                <a:latin typeface="+mn-lt"/>
              </a:rPr>
              <a:t>webshops</a:t>
            </a:r>
            <a:r>
              <a:rPr lang="en-US" b="0" dirty="0">
                <a:latin typeface="+mn-lt"/>
              </a:rPr>
              <a:t> delivering on the Belgian Territory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DBE6D6-09DA-1F86-4953-F242D36D2E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1" y="1323430"/>
            <a:ext cx="2698320" cy="3389248"/>
          </a:xfrm>
        </p:spPr>
        <p:txBody>
          <a:bodyPr tIns="1800000"/>
          <a:lstStyle/>
          <a:p>
            <a:r>
              <a:rPr lang="en-US" sz="1800" b="1" dirty="0"/>
              <a:t>When?</a:t>
            </a:r>
          </a:p>
          <a:p>
            <a:pPr lvl="1"/>
            <a:r>
              <a:rPr lang="en-US" dirty="0"/>
              <a:t>From September 21</a:t>
            </a:r>
            <a:r>
              <a:rPr lang="en-US" baseline="30000" dirty="0"/>
              <a:t>st</a:t>
            </a:r>
            <a:r>
              <a:rPr lang="en-US" dirty="0"/>
              <a:t> 2024, every </a:t>
            </a:r>
            <a:r>
              <a:rPr lang="en-US" dirty="0" err="1"/>
              <a:t>webshop</a:t>
            </a:r>
            <a:r>
              <a:rPr lang="en-US" dirty="0"/>
              <a:t> in Belgium must offer at least 2 different delivery options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A71103-3178-BAAA-9719-4FDD296B66F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97681" y="1323430"/>
            <a:ext cx="2698320" cy="3389248"/>
          </a:xfrm>
        </p:spPr>
        <p:txBody>
          <a:bodyPr tIns="1800000"/>
          <a:lstStyle/>
          <a:p>
            <a:r>
              <a:rPr lang="en-US" dirty="0"/>
              <a:t> </a:t>
            </a:r>
            <a:r>
              <a:rPr lang="en-US" sz="1800" b="1" dirty="0"/>
              <a:t>Why?</a:t>
            </a:r>
            <a:endParaRPr lang="en-US" b="1" dirty="0"/>
          </a:p>
          <a:p>
            <a:pPr lvl="1"/>
            <a:r>
              <a:rPr lang="en-US" dirty="0"/>
              <a:t>Designed to give consumers more choice &amp; save the environment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3B05B-3723-E891-045A-0CFDE9D9D01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55361" y="1323430"/>
            <a:ext cx="2698320" cy="3389248"/>
          </a:xfrm>
        </p:spPr>
        <p:txBody>
          <a:bodyPr tIns="1800000"/>
          <a:lstStyle/>
          <a:p>
            <a:r>
              <a:rPr lang="en-US" sz="1800" b="1" dirty="0"/>
              <a:t>Who?</a:t>
            </a:r>
          </a:p>
          <a:p>
            <a:pPr lvl="1"/>
            <a:r>
              <a:rPr lang="en-US" dirty="0"/>
              <a:t>Every Belgian </a:t>
            </a:r>
            <a:r>
              <a:rPr lang="en-US" dirty="0" err="1"/>
              <a:t>webshop</a:t>
            </a:r>
            <a:r>
              <a:rPr lang="en-US" dirty="0"/>
              <a:t> and for all deliveries on the Belgian territory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63B025-83AB-3589-EB6E-7A5346ABA4C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13040" y="1323429"/>
            <a:ext cx="2698320" cy="3821328"/>
          </a:xfrm>
        </p:spPr>
        <p:txBody>
          <a:bodyPr tIns="1800000">
            <a:noAutofit/>
          </a:bodyPr>
          <a:lstStyle/>
          <a:p>
            <a:r>
              <a:rPr lang="en-US" sz="1800" b="1" dirty="0"/>
              <a:t>Exceptions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If only current option is in-store Pick-Up (furniture, food groceries, …)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Young companies (&lt;3yrs)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Other (well-founded) reasons (jewelry, valuables, XL goods) </a:t>
            </a:r>
          </a:p>
        </p:txBody>
      </p:sp>
      <p:pic>
        <p:nvPicPr>
          <p:cNvPr id="20" name="Picture Placeholder 19" descr="A semi truck driving down the road&#10;&#10;Description automatically generated with low confidence">
            <a:extLst>
              <a:ext uri="{FF2B5EF4-FFF2-40B4-BE49-F238E27FC236}">
                <a16:creationId xmlns:a16="http://schemas.microsoft.com/office/drawing/2014/main" id="{62C366AA-8618-7CE7-9C9F-31ED91D66A9B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12610" y="1323428"/>
            <a:ext cx="2698750" cy="1760537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045E34B-0147-BFA4-ED8D-966D441E62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" name="Picture Placeholder 31" descr="A picture containing outdoor&#10;&#10;Description automatically generated">
            <a:extLst>
              <a:ext uri="{FF2B5EF4-FFF2-40B4-BE49-F238E27FC236}">
                <a16:creationId xmlns:a16="http://schemas.microsoft.com/office/drawing/2014/main" id="{1C6D660D-7627-21EC-0955-BE9E6CAD7681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54931" y="1323428"/>
            <a:ext cx="2698750" cy="1760537"/>
          </a:xfrm>
        </p:spPr>
      </p:pic>
      <p:pic>
        <p:nvPicPr>
          <p:cNvPr id="36" name="Picture Placeholder 35" descr="A picture containing text, person, indoor, computer&#10;&#10;Description automatically generated">
            <a:extLst>
              <a:ext uri="{FF2B5EF4-FFF2-40B4-BE49-F238E27FC236}">
                <a16:creationId xmlns:a16="http://schemas.microsoft.com/office/drawing/2014/main" id="{C1B4A6F5-3E24-1BC6-EA78-4B5B2AF94B5C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1323428"/>
            <a:ext cx="2698750" cy="1760537"/>
          </a:xfrm>
        </p:spPr>
      </p:pic>
      <p:pic>
        <p:nvPicPr>
          <p:cNvPr id="40" name="Picture Placeholder 39" descr="A picture containing text&#10;&#10;Description automatically generated">
            <a:extLst>
              <a:ext uri="{FF2B5EF4-FFF2-40B4-BE49-F238E27FC236}">
                <a16:creationId xmlns:a16="http://schemas.microsoft.com/office/drawing/2014/main" id="{2CA8A65E-B4A1-71DB-0992-118664E86CF9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97251" y="1323428"/>
            <a:ext cx="2698750" cy="1760537"/>
          </a:xfr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BFB9E82-0DB5-AB4A-8AAF-B90BBCD65D87}"/>
              </a:ext>
            </a:extLst>
          </p:cNvPr>
          <p:cNvSpPr txBox="1">
            <a:spLocks/>
          </p:cNvSpPr>
          <p:nvPr/>
        </p:nvSpPr>
        <p:spPr>
          <a:xfrm>
            <a:off x="539750" y="4928223"/>
            <a:ext cx="8413931" cy="1532553"/>
          </a:xfrm>
          <a:prstGeom prst="roundRect">
            <a:avLst>
              <a:gd name="adj" fmla="val 11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91A7D1">
                <a:alpha val="20784"/>
              </a:srgbClr>
            </a:outerShdw>
          </a:effectLst>
        </p:spPr>
        <p:txBody>
          <a:bodyPr vert="horz" lIns="108000" tIns="10800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0" kern="1200" dirty="0">
                <a:solidFill>
                  <a:schemeClr val="tx2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4938" marR="0" indent="-1349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68288" marR="0" indent="-1222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Source Sans Pro" panose="020B0503030403020204" pitchFamily="34" charset="0"/>
              <a:buChar char="-"/>
              <a:tabLst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406400" marR="0" indent="-1127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›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2800" indent="-172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kern="1200" spc="-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1" dirty="0"/>
              <a:t>Highlighting the advantages of a Pick-Up point delivery: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Save up to 30% CO2 emissions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Always nearby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24/7 available (lockers)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Offering </a:t>
            </a:r>
            <a:r>
              <a:rPr lang="en-US" dirty="0" err="1">
                <a:latin typeface="+mn-lt"/>
              </a:rPr>
              <a:t>Pudo</a:t>
            </a:r>
            <a:r>
              <a:rPr lang="en-US" dirty="0">
                <a:latin typeface="+mn-lt"/>
              </a:rPr>
              <a:t> delivery cheaper / free</a:t>
            </a:r>
          </a:p>
        </p:txBody>
      </p:sp>
    </p:spTree>
    <p:extLst>
      <p:ext uri="{BB962C8B-B14F-4D97-AF65-F5344CB8AC3E}">
        <p14:creationId xmlns:p14="http://schemas.microsoft.com/office/powerpoint/2010/main" val="176768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lank">
  <a:themeElements>
    <a:clrScheme name="LG">
      <a:dk1>
        <a:srgbClr val="2E5D74"/>
      </a:dk1>
      <a:lt1>
        <a:sysClr val="window" lastClr="FFFFFF"/>
      </a:lt1>
      <a:dk2>
        <a:srgbClr val="174359"/>
      </a:dk2>
      <a:lt2>
        <a:srgbClr val="E6EAEC"/>
      </a:lt2>
      <a:accent1>
        <a:srgbClr val="174359"/>
      </a:accent1>
      <a:accent2>
        <a:srgbClr val="EF2637"/>
      </a:accent2>
      <a:accent3>
        <a:srgbClr val="BED2E0"/>
      </a:accent3>
      <a:accent4>
        <a:srgbClr val="2E5D74"/>
      </a:accent4>
      <a:accent5>
        <a:srgbClr val="91A7D1"/>
      </a:accent5>
      <a:accent6>
        <a:srgbClr val="F7D2B9"/>
      </a:accent6>
      <a:hlink>
        <a:srgbClr val="2E5D74"/>
      </a:hlink>
      <a:folHlink>
        <a:srgbClr val="91A7D1"/>
      </a:folHlink>
    </a:clrScheme>
    <a:fontScheme name="LG">
      <a:majorFont>
        <a:latin typeface="Overpass SemiBold"/>
        <a:ea typeface=""/>
        <a:cs typeface=""/>
      </a:majorFont>
      <a:minorFont>
        <a:latin typeface="Overpas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2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20629_Template Landmark Global.potx" id="{919D01CE-B124-418A-9EC6-DB0AC179B767}" vid="{4078728A-327B-4856-808F-6513ED0BB4B0}"/>
    </a:ext>
  </a:extLst>
</a:theme>
</file>

<file path=ppt/theme/theme2.xml><?xml version="1.0" encoding="utf-8"?>
<a:theme xmlns:a="http://schemas.openxmlformats.org/drawingml/2006/main" name="1_Blank">
  <a:themeElements>
    <a:clrScheme name="LG">
      <a:dk1>
        <a:srgbClr val="2E5D74"/>
      </a:dk1>
      <a:lt1>
        <a:sysClr val="window" lastClr="FFFFFF"/>
      </a:lt1>
      <a:dk2>
        <a:srgbClr val="174359"/>
      </a:dk2>
      <a:lt2>
        <a:srgbClr val="E6EAEC"/>
      </a:lt2>
      <a:accent1>
        <a:srgbClr val="174359"/>
      </a:accent1>
      <a:accent2>
        <a:srgbClr val="EF2637"/>
      </a:accent2>
      <a:accent3>
        <a:srgbClr val="BED2E0"/>
      </a:accent3>
      <a:accent4>
        <a:srgbClr val="2E5D74"/>
      </a:accent4>
      <a:accent5>
        <a:srgbClr val="91A7D1"/>
      </a:accent5>
      <a:accent6>
        <a:srgbClr val="F7D2B9"/>
      </a:accent6>
      <a:hlink>
        <a:srgbClr val="2E5D74"/>
      </a:hlink>
      <a:folHlink>
        <a:srgbClr val="91A7D1"/>
      </a:folHlink>
    </a:clrScheme>
    <a:fontScheme name="LG">
      <a:majorFont>
        <a:latin typeface="Overpass SemiBold"/>
        <a:ea typeface=""/>
        <a:cs typeface=""/>
      </a:majorFont>
      <a:minorFont>
        <a:latin typeface="Overpas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2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G PPT Template 2022.pptx" id="{340ACF1D-AEEB-4DC7-A797-E2494AE37220}" vid="{C1C30D24-BB21-4CC3-8F4F-9D8C1F662B4F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DA3AF69222F648A9450FB9FC2F7567" ma:contentTypeVersion="18" ma:contentTypeDescription="Create a new document." ma:contentTypeScope="" ma:versionID="616248ec1a098883e820eadf341fdda4">
  <xsd:schema xmlns:xsd="http://www.w3.org/2001/XMLSchema" xmlns:xs="http://www.w3.org/2001/XMLSchema" xmlns:p="http://schemas.microsoft.com/office/2006/metadata/properties" xmlns:ns2="140f0cfd-3b6d-4a39-8a7f-e9d3983bdfdb" xmlns:ns3="8c3784d4-4019-438c-b362-684c6f577270" targetNamespace="http://schemas.microsoft.com/office/2006/metadata/properties" ma:root="true" ma:fieldsID="7fd9a2371907cb0cc79311bf9b41e8fe" ns2:_="" ns3:_="">
    <xsd:import namespace="140f0cfd-3b6d-4a39-8a7f-e9d3983bdfdb"/>
    <xsd:import namespace="8c3784d4-4019-438c-b362-684c6f5772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0f0cfd-3b6d-4a39-8a7f-e9d3983bdf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d36b1f6-7823-45c5-ac37-477563c5ca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3784d4-4019-438c-b362-684c6f577270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8cbea7ce-5372-4f9e-b6d7-4706353f7224}" ma:internalName="TaxCatchAll" ma:showField="CatchAllData" ma:web="8c3784d4-4019-438c-b362-684c6f5772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40f0cfd-3b6d-4a39-8a7f-e9d3983bdfdb">
      <Terms xmlns="http://schemas.microsoft.com/office/infopath/2007/PartnerControls"/>
    </lcf76f155ced4ddcb4097134ff3c332f>
    <TaxCatchAll xmlns="8c3784d4-4019-438c-b362-684c6f57727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D22F25-9547-4959-8332-2C639739EE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0f0cfd-3b6d-4a39-8a7f-e9d3983bdfdb"/>
    <ds:schemaRef ds:uri="8c3784d4-4019-438c-b362-684c6f5772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E49FCD-8C67-4FFE-930C-CAAA226CBAD7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140f0cfd-3b6d-4a39-8a7f-e9d3983bdfd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c3784d4-4019-438c-b362-684c6f57727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6904B49-A19C-4208-85C4-8A05BD59C3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20220629_Template Landmark Global</Template>
  <TotalTime>0</TotalTime>
  <Words>122</Words>
  <Application>Microsoft Office PowerPoint</Application>
  <PresentationFormat>Breedbeeld</PresentationFormat>
  <Paragraphs>17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</vt:i4>
      </vt:variant>
    </vt:vector>
  </HeadingPairs>
  <TitlesOfParts>
    <vt:vector size="10" baseType="lpstr">
      <vt:lpstr>Arial</vt:lpstr>
      <vt:lpstr>Overpass</vt:lpstr>
      <vt:lpstr>Overpass Black</vt:lpstr>
      <vt:lpstr>Overpass ExtraLight</vt:lpstr>
      <vt:lpstr>Overpass Light</vt:lpstr>
      <vt:lpstr>Overpass SemiBold</vt:lpstr>
      <vt:lpstr>Source Sans Pro</vt:lpstr>
      <vt:lpstr>Blank</vt:lpstr>
      <vt:lpstr>1_Blank</vt:lpstr>
      <vt:lpstr>New law: Second delivery option for all webshops delivering on the Belgian Territory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2022-07-04T14:52:29Z</dcterms:created>
  <dcterms:modified xsi:type="dcterms:W3CDTF">2024-08-21T14:13:39Z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0x0101007EDA3AF69222F648A9450FB9FC2F7567</vt:lpwstr>
  </property>
  <property fmtid="{D5CDD505-2E9C-101B-9397-08002B2CF9AE}" pid="3" name="MediaServiceImageTags">
    <vt:lpwstr/>
  </property>
</Properties>
</file>